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6" r:id="rId2"/>
    <p:sldId id="258" r:id="rId3"/>
    <p:sldId id="257" r:id="rId4"/>
    <p:sldId id="284" r:id="rId5"/>
    <p:sldId id="295" r:id="rId6"/>
    <p:sldId id="291" r:id="rId7"/>
    <p:sldId id="281" r:id="rId8"/>
    <p:sldId id="274" r:id="rId9"/>
    <p:sldId id="285" r:id="rId10"/>
    <p:sldId id="294" r:id="rId11"/>
    <p:sldId id="296" r:id="rId12"/>
    <p:sldId id="292" r:id="rId13"/>
    <p:sldId id="275" r:id="rId14"/>
    <p:sldId id="287" r:id="rId15"/>
    <p:sldId id="290" r:id="rId16"/>
    <p:sldId id="288" r:id="rId17"/>
    <p:sldId id="269" r:id="rId18"/>
    <p:sldId id="273" r:id="rId19"/>
    <p:sldId id="286" r:id="rId2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userDrawn="1">
          <p15:clr>
            <a:srgbClr val="A4A3A4"/>
          </p15:clr>
        </p15:guide>
        <p15:guide id="2" pos="32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0613"/>
    <a:srgbClr val="00497B"/>
    <a:srgbClr val="BCE4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p:cViewPr varScale="1">
        <p:scale>
          <a:sx n="84" d="100"/>
          <a:sy n="84" d="100"/>
        </p:scale>
        <p:origin x="504" y="67"/>
      </p:cViewPr>
      <p:guideLst>
        <p:guide orient="horz" pos="4319"/>
        <p:guide pos="322"/>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8" d="100"/>
          <a:sy n="88" d="100"/>
        </p:scale>
        <p:origin x="2964"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BFDCEF6-05A7-4045-A45D-4DA1FB1CEAC9}" type="datetimeFigureOut">
              <a:rPr lang="hu-HU" smtClean="0"/>
              <a:t>2022. 11. 07.</a:t>
            </a:fld>
            <a:endParaRPr lang="hu-HU"/>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CFA49A0-2CAF-4E2F-92CE-E6FD3804C9D2}" type="slidenum">
              <a:rPr lang="hu-HU" smtClean="0"/>
              <a:t>‹#›</a:t>
            </a:fld>
            <a:endParaRPr lang="hu-HU"/>
          </a:p>
        </p:txBody>
      </p:sp>
    </p:spTree>
    <p:extLst>
      <p:ext uri="{BB962C8B-B14F-4D97-AF65-F5344CB8AC3E}">
        <p14:creationId xmlns:p14="http://schemas.microsoft.com/office/powerpoint/2010/main" val="290589602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3700EE-20A8-4430-85CD-84C1647167A3}" type="datetimeFigureOut">
              <a:rPr lang="de-AT" smtClean="0"/>
              <a:t>07.11.2022</a:t>
            </a:fld>
            <a:endParaRPr lang="de-AT"/>
          </a:p>
        </p:txBody>
      </p:sp>
      <p:sp>
        <p:nvSpPr>
          <p:cNvPr id="4" name="Folienbildplatzhalt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67AEBA-A7FE-4463-AEC6-ABBE9E371BB7}" type="slidenum">
              <a:rPr lang="de-AT" smtClean="0"/>
              <a:t>‹#›</a:t>
            </a:fld>
            <a:endParaRPr lang="de-AT"/>
          </a:p>
        </p:txBody>
      </p:sp>
    </p:spTree>
    <p:extLst>
      <p:ext uri="{BB962C8B-B14F-4D97-AF65-F5344CB8AC3E}">
        <p14:creationId xmlns:p14="http://schemas.microsoft.com/office/powerpoint/2010/main" val="141812722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grpSp>
        <p:nvGrpSpPr>
          <p:cNvPr id="7" name="Gruppieren 6"/>
          <p:cNvGrpSpPr/>
          <p:nvPr userDrawn="1"/>
        </p:nvGrpSpPr>
        <p:grpSpPr>
          <a:xfrm>
            <a:off x="0" y="5238000"/>
            <a:ext cx="12189046" cy="1620000"/>
            <a:chOff x="0" y="5238000"/>
            <a:chExt cx="9903600" cy="1620000"/>
          </a:xfrm>
        </p:grpSpPr>
        <p:sp>
          <p:nvSpPr>
            <p:cNvPr id="5" name="Rechteck 4"/>
            <p:cNvSpPr/>
            <p:nvPr userDrawn="1"/>
          </p:nvSpPr>
          <p:spPr>
            <a:xfrm>
              <a:off x="200472" y="5733256"/>
              <a:ext cx="936104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800"/>
            </a:p>
          </p:txBody>
        </p:sp>
        <p:sp>
          <p:nvSpPr>
            <p:cNvPr id="11" name="Rechteck 10"/>
            <p:cNvSpPr/>
            <p:nvPr userDrawn="1"/>
          </p:nvSpPr>
          <p:spPr>
            <a:xfrm>
              <a:off x="0" y="5238000"/>
              <a:ext cx="9903600" cy="1620000"/>
            </a:xfrm>
            <a:prstGeom prst="rect">
              <a:avLst/>
            </a:prstGeom>
            <a:gradFill flip="none" rotWithShape="1">
              <a:gsLst>
                <a:gs pos="0">
                  <a:srgbClr val="BCE4FA"/>
                </a:gs>
                <a:gs pos="100000">
                  <a:srgbClr val="BCE4FA">
                    <a:alpha val="34902"/>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800"/>
            </a:p>
          </p:txBody>
        </p:sp>
      </p:grpSp>
      <p:sp>
        <p:nvSpPr>
          <p:cNvPr id="2" name="Titel 1"/>
          <p:cNvSpPr>
            <a:spLocks noGrp="1"/>
          </p:cNvSpPr>
          <p:nvPr userDrawn="1">
            <p:ph type="ctrTitle"/>
          </p:nvPr>
        </p:nvSpPr>
        <p:spPr>
          <a:xfrm>
            <a:off x="531692" y="1079999"/>
            <a:ext cx="11037046" cy="1800000"/>
          </a:xfrm>
        </p:spPr>
        <p:txBody>
          <a:bodyPr/>
          <a:lstStyle/>
          <a:p>
            <a:r>
              <a:rPr lang="en-US" smtClean="0"/>
              <a:t>Click to edit Master title style</a:t>
            </a:r>
            <a:endParaRPr lang="de-AT"/>
          </a:p>
        </p:txBody>
      </p:sp>
      <p:sp>
        <p:nvSpPr>
          <p:cNvPr id="3" name="Untertitel 2"/>
          <p:cNvSpPr>
            <a:spLocks noGrp="1"/>
          </p:cNvSpPr>
          <p:nvPr userDrawn="1">
            <p:ph type="subTitle" idx="1"/>
          </p:nvPr>
        </p:nvSpPr>
        <p:spPr>
          <a:xfrm>
            <a:off x="531692" y="2880000"/>
            <a:ext cx="11037046" cy="2358000"/>
          </a:xfrm>
        </p:spPr>
        <p:txBody>
          <a:bodyPr/>
          <a:lstStyle>
            <a:lvl1pPr marL="0" indent="0" algn="l">
              <a:buNone/>
              <a:defRPr>
                <a:solidFill>
                  <a:srgbClr val="00497B"/>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smtClean="0"/>
          </a:p>
        </p:txBody>
      </p:sp>
      <p:sp>
        <p:nvSpPr>
          <p:cNvPr id="10" name="Textplatzhalter 9"/>
          <p:cNvSpPr>
            <a:spLocks noGrp="1"/>
          </p:cNvSpPr>
          <p:nvPr userDrawn="1">
            <p:ph type="body" sz="quarter" idx="13" hasCustomPrompt="1"/>
          </p:nvPr>
        </p:nvSpPr>
        <p:spPr>
          <a:xfrm>
            <a:off x="531692" y="4509120"/>
            <a:ext cx="11037278" cy="720154"/>
          </a:xfrm>
        </p:spPr>
        <p:txBody>
          <a:bodyPr>
            <a:normAutofit/>
          </a:bodyPr>
          <a:lstStyle>
            <a:lvl1pPr>
              <a:defRPr sz="1000" baseline="0"/>
            </a:lvl1pPr>
          </a:lstStyle>
          <a:p>
            <a:pPr lvl="0"/>
            <a:r>
              <a:rPr lang="de-DE" smtClean="0"/>
              <a:t>Optional information</a:t>
            </a:r>
            <a:endParaRPr lang="de-AT"/>
          </a:p>
        </p:txBody>
      </p:sp>
      <p:sp>
        <p:nvSpPr>
          <p:cNvPr id="23" name="Datumsplatzhalter 3"/>
          <p:cNvSpPr>
            <a:spLocks noGrp="1"/>
          </p:cNvSpPr>
          <p:nvPr userDrawn="1">
            <p:ph type="dt" sz="half" idx="2"/>
          </p:nvPr>
        </p:nvSpPr>
        <p:spPr>
          <a:xfrm>
            <a:off x="9264739" y="6192000"/>
            <a:ext cx="1417846" cy="270000"/>
          </a:xfrm>
          <a:prstGeom prst="rect">
            <a:avLst/>
          </a:prstGeom>
        </p:spPr>
        <p:txBody>
          <a:bodyPr vert="horz" lIns="0" tIns="0" rIns="0" bIns="0" rtlCol="0" anchor="b" anchorCtr="0"/>
          <a:lstStyle>
            <a:lvl1pPr algn="r">
              <a:defRPr sz="1000">
                <a:solidFill>
                  <a:schemeClr val="tx1"/>
                </a:solidFill>
                <a:latin typeface="Arial" pitchFamily="34" charset="0"/>
                <a:cs typeface="Arial" pitchFamily="34" charset="0"/>
              </a:defRPr>
            </a:lvl1pPr>
          </a:lstStyle>
          <a:p>
            <a:r>
              <a:rPr lang="hu-HU" smtClean="0"/>
              <a:t>2022.március 23.</a:t>
            </a:r>
            <a:endParaRPr lang="de-AT"/>
          </a:p>
        </p:txBody>
      </p:sp>
      <p:sp>
        <p:nvSpPr>
          <p:cNvPr id="24" name="Fußzeilenplatzhalter 4"/>
          <p:cNvSpPr>
            <a:spLocks noGrp="1"/>
          </p:cNvSpPr>
          <p:nvPr userDrawn="1">
            <p:ph type="ftr" sz="quarter" idx="3"/>
          </p:nvPr>
        </p:nvSpPr>
        <p:spPr>
          <a:xfrm>
            <a:off x="5414400" y="6192000"/>
            <a:ext cx="3628800" cy="270000"/>
          </a:xfrm>
          <a:prstGeom prst="rect">
            <a:avLst/>
          </a:prstGeom>
        </p:spPr>
        <p:txBody>
          <a:bodyPr vert="horz" lIns="0" tIns="0" rIns="0" bIns="0" rtlCol="0" anchor="b" anchorCtr="0"/>
          <a:lstStyle>
            <a:lvl1pPr algn="r">
              <a:defRPr sz="1000">
                <a:solidFill>
                  <a:schemeClr val="tx1"/>
                </a:solidFill>
                <a:latin typeface="Arial" pitchFamily="34" charset="0"/>
                <a:cs typeface="Arial" pitchFamily="34" charset="0"/>
              </a:defRPr>
            </a:lvl1pPr>
          </a:lstStyle>
          <a:p>
            <a:r>
              <a:rPr lang="de-AT" smtClean="0"/>
              <a:t>Optional information</a:t>
            </a:r>
            <a:endParaRPr lang="de-AT"/>
          </a:p>
        </p:txBody>
      </p:sp>
      <p:sp>
        <p:nvSpPr>
          <p:cNvPr id="25" name="Foliennummernplatzhalter 5"/>
          <p:cNvSpPr>
            <a:spLocks noGrp="1"/>
          </p:cNvSpPr>
          <p:nvPr userDrawn="1">
            <p:ph type="sldNum" sz="quarter" idx="4"/>
          </p:nvPr>
        </p:nvSpPr>
        <p:spPr>
          <a:xfrm>
            <a:off x="10904123" y="6192000"/>
            <a:ext cx="664615" cy="270000"/>
          </a:xfrm>
          <a:prstGeom prst="rect">
            <a:avLst/>
          </a:prstGeom>
        </p:spPr>
        <p:txBody>
          <a:bodyPr vert="horz" lIns="0" tIns="0" rIns="0" bIns="0" rtlCol="0" anchor="b" anchorCtr="0"/>
          <a:lstStyle>
            <a:lvl1pPr algn="r">
              <a:defRPr sz="1000">
                <a:solidFill>
                  <a:schemeClr val="tx1"/>
                </a:solidFill>
                <a:latin typeface="Arial" pitchFamily="34" charset="0"/>
                <a:cs typeface="Arial" pitchFamily="34" charset="0"/>
              </a:defRPr>
            </a:lvl1pPr>
          </a:lstStyle>
          <a:p>
            <a:fld id="{24B2EBC4-1ECC-42E0-B15C-79C76529A1A4}" type="slidenum">
              <a:rPr lang="de-DE" sz="1000" smtClean="0">
                <a:latin typeface="Arial" pitchFamily="34" charset="0"/>
                <a:cs typeface="Arial" pitchFamily="34" charset="0"/>
              </a:rPr>
              <a:pPr/>
              <a:t>‹#›</a:t>
            </a:fld>
            <a:endParaRPr lang="de-AT" sz="1000">
              <a:latin typeface="Arial" pitchFamily="34" charset="0"/>
              <a:cs typeface="Arial" pitchFamily="34" charset="0"/>
            </a:endParaRPr>
          </a:p>
        </p:txBody>
      </p:sp>
      <p:sp>
        <p:nvSpPr>
          <p:cNvPr id="28" name="Textfeld 27"/>
          <p:cNvSpPr txBox="1"/>
          <p:nvPr userDrawn="1"/>
        </p:nvSpPr>
        <p:spPr>
          <a:xfrm>
            <a:off x="10904123" y="6308112"/>
            <a:ext cx="664615" cy="153888"/>
          </a:xfrm>
          <a:prstGeom prst="rect">
            <a:avLst/>
          </a:prstGeom>
          <a:noFill/>
        </p:spPr>
        <p:txBody>
          <a:bodyPr wrap="square" lIns="0" tIns="0" rIns="0" bIns="0" rtlCol="0" anchor="b" anchorCtr="0">
            <a:spAutoFit/>
          </a:bodyPr>
          <a:lstStyle/>
          <a:p>
            <a:pPr algn="l"/>
            <a:r>
              <a:rPr lang="de-DE" sz="1000" smtClean="0">
                <a:latin typeface="Arial" pitchFamily="34" charset="0"/>
                <a:cs typeface="Arial" pitchFamily="34" charset="0"/>
              </a:rPr>
              <a:t>Page</a:t>
            </a:r>
            <a:endParaRPr lang="de-AT" sz="1000">
              <a:latin typeface="Arial" pitchFamily="34" charset="0"/>
              <a:cs typeface="Arial" pitchFamily="34" charset="0"/>
            </a:endParaRPr>
          </a:p>
        </p:txBody>
      </p:sp>
      <p:pic>
        <p:nvPicPr>
          <p:cNvPr id="17" name="Grafik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1692" y="6191137"/>
            <a:ext cx="1189081" cy="403200"/>
          </a:xfrm>
          <a:prstGeom prst="rect">
            <a:avLst/>
          </a:prstGeom>
        </p:spPr>
      </p:pic>
    </p:spTree>
    <p:extLst>
      <p:ext uri="{BB962C8B-B14F-4D97-AF65-F5344CB8AC3E}">
        <p14:creationId xmlns:p14="http://schemas.microsoft.com/office/powerpoint/2010/main" val="167368987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pic>
        <p:nvPicPr>
          <p:cNvPr id="3" name="Grafik 2"/>
          <p:cNvPicPr>
            <a:picLocks noChangeAspect="1"/>
          </p:cNvPicPr>
          <p:nvPr userDrawn="1"/>
        </p:nvPicPr>
        <p:blipFill rotWithShape="1">
          <a:blip r:embed="rId2" cstate="print">
            <a:extLst>
              <a:ext uri="{28A0092B-C50C-407E-A947-70E740481C1C}">
                <a14:useLocalDpi xmlns:a14="http://schemas.microsoft.com/office/drawing/2010/main" val="0"/>
              </a:ext>
            </a:extLst>
          </a:blip>
          <a:srcRect b="2875"/>
          <a:stretch/>
        </p:blipFill>
        <p:spPr>
          <a:xfrm>
            <a:off x="0" y="1"/>
            <a:ext cx="12189046" cy="6857999"/>
          </a:xfrm>
          <a:prstGeom prst="rect">
            <a:avLst/>
          </a:prstGeom>
        </p:spPr>
      </p:pic>
      <p:sp>
        <p:nvSpPr>
          <p:cNvPr id="15" name="Rechteck 14"/>
          <p:cNvSpPr/>
          <p:nvPr userDrawn="1"/>
        </p:nvSpPr>
        <p:spPr>
          <a:xfrm>
            <a:off x="0" y="5238000"/>
            <a:ext cx="12189046" cy="1620000"/>
          </a:xfrm>
          <a:prstGeom prst="rect">
            <a:avLst/>
          </a:prstGeom>
          <a:gradFill flip="none" rotWithShape="1">
            <a:gsLst>
              <a:gs pos="0">
                <a:srgbClr val="BCE4FA"/>
              </a:gs>
              <a:gs pos="100000">
                <a:srgbClr val="BCE4FA">
                  <a:alpha val="34902"/>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800"/>
          </a:p>
        </p:txBody>
      </p:sp>
      <p:sp>
        <p:nvSpPr>
          <p:cNvPr id="7" name="Titel 1"/>
          <p:cNvSpPr>
            <a:spLocks noGrp="1"/>
          </p:cNvSpPr>
          <p:nvPr>
            <p:ph type="ctrTitle"/>
          </p:nvPr>
        </p:nvSpPr>
        <p:spPr>
          <a:xfrm>
            <a:off x="531692" y="1079999"/>
            <a:ext cx="11037046" cy="1800000"/>
          </a:xfrm>
        </p:spPr>
        <p:txBody>
          <a:bodyPr/>
          <a:lstStyle>
            <a:lvl1pPr>
              <a:defRPr>
                <a:solidFill>
                  <a:schemeClr val="bg1"/>
                </a:solidFill>
              </a:defRPr>
            </a:lvl1pPr>
          </a:lstStyle>
          <a:p>
            <a:r>
              <a:rPr lang="en-US" smtClean="0"/>
              <a:t>Click to edit Master title style</a:t>
            </a:r>
            <a:endParaRPr lang="de-AT"/>
          </a:p>
        </p:txBody>
      </p:sp>
      <p:sp>
        <p:nvSpPr>
          <p:cNvPr id="8" name="Untertitel 2"/>
          <p:cNvSpPr>
            <a:spLocks noGrp="1"/>
          </p:cNvSpPr>
          <p:nvPr>
            <p:ph type="subTitle" idx="1"/>
          </p:nvPr>
        </p:nvSpPr>
        <p:spPr>
          <a:xfrm>
            <a:off x="531692" y="2880000"/>
            <a:ext cx="11037046" cy="2358000"/>
          </a:xfr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smtClean="0"/>
          </a:p>
        </p:txBody>
      </p:sp>
      <p:sp>
        <p:nvSpPr>
          <p:cNvPr id="10" name="Textplatzhalter 9"/>
          <p:cNvSpPr>
            <a:spLocks noGrp="1"/>
          </p:cNvSpPr>
          <p:nvPr>
            <p:ph type="body" sz="quarter" idx="13" hasCustomPrompt="1"/>
          </p:nvPr>
        </p:nvSpPr>
        <p:spPr>
          <a:xfrm>
            <a:off x="531692" y="4509120"/>
            <a:ext cx="11037278" cy="720154"/>
          </a:xfrm>
        </p:spPr>
        <p:txBody>
          <a:bodyPr>
            <a:normAutofit/>
          </a:bodyPr>
          <a:lstStyle>
            <a:lvl1pPr>
              <a:defRPr sz="1000" baseline="0">
                <a:solidFill>
                  <a:schemeClr val="bg1"/>
                </a:solidFill>
              </a:defRPr>
            </a:lvl1pPr>
          </a:lstStyle>
          <a:p>
            <a:pPr lvl="0"/>
            <a:r>
              <a:rPr lang="de-DE" smtClean="0"/>
              <a:t>Optional information</a:t>
            </a:r>
            <a:endParaRPr lang="de-AT"/>
          </a:p>
        </p:txBody>
      </p:sp>
      <p:sp>
        <p:nvSpPr>
          <p:cNvPr id="25" name="Datumsplatzhalter 3"/>
          <p:cNvSpPr>
            <a:spLocks noGrp="1"/>
          </p:cNvSpPr>
          <p:nvPr>
            <p:ph type="dt" sz="half" idx="2"/>
          </p:nvPr>
        </p:nvSpPr>
        <p:spPr>
          <a:xfrm>
            <a:off x="9264739" y="6192000"/>
            <a:ext cx="1417846" cy="270000"/>
          </a:xfrm>
          <a:prstGeom prst="rect">
            <a:avLst/>
          </a:prstGeom>
        </p:spPr>
        <p:txBody>
          <a:bodyPr vert="horz" lIns="0" tIns="0" rIns="0" bIns="0" rtlCol="0" anchor="b" anchorCtr="0"/>
          <a:lstStyle>
            <a:lvl1pPr algn="r">
              <a:defRPr sz="1000">
                <a:solidFill>
                  <a:schemeClr val="tx1"/>
                </a:solidFill>
                <a:latin typeface="Arial" pitchFamily="34" charset="0"/>
                <a:cs typeface="Arial" pitchFamily="34" charset="0"/>
              </a:defRPr>
            </a:lvl1pPr>
          </a:lstStyle>
          <a:p>
            <a:r>
              <a:rPr lang="hu-HU" smtClean="0"/>
              <a:t>2022.március 23.</a:t>
            </a:r>
            <a:endParaRPr lang="de-AT"/>
          </a:p>
        </p:txBody>
      </p:sp>
      <p:sp>
        <p:nvSpPr>
          <p:cNvPr id="26" name="Fußzeilenplatzhalter 4"/>
          <p:cNvSpPr>
            <a:spLocks noGrp="1"/>
          </p:cNvSpPr>
          <p:nvPr>
            <p:ph type="ftr" sz="quarter" idx="3"/>
          </p:nvPr>
        </p:nvSpPr>
        <p:spPr>
          <a:xfrm>
            <a:off x="5414400" y="6192000"/>
            <a:ext cx="3628800" cy="270000"/>
          </a:xfrm>
          <a:prstGeom prst="rect">
            <a:avLst/>
          </a:prstGeom>
        </p:spPr>
        <p:txBody>
          <a:bodyPr vert="horz" lIns="0" tIns="0" rIns="0" bIns="0" rtlCol="0" anchor="b" anchorCtr="0"/>
          <a:lstStyle>
            <a:lvl1pPr algn="r">
              <a:defRPr sz="1000">
                <a:solidFill>
                  <a:schemeClr val="tx1"/>
                </a:solidFill>
                <a:latin typeface="Arial" pitchFamily="34" charset="0"/>
                <a:cs typeface="Arial" pitchFamily="34" charset="0"/>
              </a:defRPr>
            </a:lvl1pPr>
          </a:lstStyle>
          <a:p>
            <a:r>
              <a:rPr lang="de-AT" smtClean="0"/>
              <a:t>Optional information</a:t>
            </a:r>
            <a:endParaRPr lang="de-AT"/>
          </a:p>
        </p:txBody>
      </p:sp>
      <p:sp>
        <p:nvSpPr>
          <p:cNvPr id="27" name="Foliennummernplatzhalter 5"/>
          <p:cNvSpPr>
            <a:spLocks noGrp="1"/>
          </p:cNvSpPr>
          <p:nvPr>
            <p:ph type="sldNum" sz="quarter" idx="4"/>
          </p:nvPr>
        </p:nvSpPr>
        <p:spPr>
          <a:xfrm>
            <a:off x="10904123" y="6192000"/>
            <a:ext cx="664615" cy="270000"/>
          </a:xfrm>
          <a:prstGeom prst="rect">
            <a:avLst/>
          </a:prstGeom>
        </p:spPr>
        <p:txBody>
          <a:bodyPr vert="horz" lIns="0" tIns="0" rIns="0" bIns="0" rtlCol="0" anchor="b" anchorCtr="0"/>
          <a:lstStyle>
            <a:lvl1pPr algn="r">
              <a:defRPr sz="1000">
                <a:solidFill>
                  <a:schemeClr val="tx1"/>
                </a:solidFill>
                <a:latin typeface="Arial" pitchFamily="34" charset="0"/>
                <a:cs typeface="Arial" pitchFamily="34" charset="0"/>
              </a:defRPr>
            </a:lvl1pPr>
          </a:lstStyle>
          <a:p>
            <a:fld id="{24B2EBC4-1ECC-42E0-B15C-79C76529A1A4}" type="slidenum">
              <a:rPr lang="de-DE" sz="1000" smtClean="0">
                <a:latin typeface="Arial" pitchFamily="34" charset="0"/>
                <a:cs typeface="Arial" pitchFamily="34" charset="0"/>
              </a:rPr>
              <a:pPr/>
              <a:t>‹#›</a:t>
            </a:fld>
            <a:endParaRPr lang="de-AT" sz="1000">
              <a:latin typeface="Arial" pitchFamily="34" charset="0"/>
              <a:cs typeface="Arial" pitchFamily="34" charset="0"/>
            </a:endParaRPr>
          </a:p>
        </p:txBody>
      </p:sp>
      <p:sp>
        <p:nvSpPr>
          <p:cNvPr id="30" name="Textfeld 29"/>
          <p:cNvSpPr txBox="1"/>
          <p:nvPr userDrawn="1"/>
        </p:nvSpPr>
        <p:spPr>
          <a:xfrm>
            <a:off x="10904123" y="6308112"/>
            <a:ext cx="664615" cy="153888"/>
          </a:xfrm>
          <a:prstGeom prst="rect">
            <a:avLst/>
          </a:prstGeom>
          <a:noFill/>
        </p:spPr>
        <p:txBody>
          <a:bodyPr wrap="square" lIns="0" tIns="0" rIns="0" bIns="0" rtlCol="0" anchor="b" anchorCtr="0">
            <a:spAutoFit/>
          </a:bodyPr>
          <a:lstStyle/>
          <a:p>
            <a:pPr algn="l"/>
            <a:r>
              <a:rPr lang="de-DE" sz="1000" smtClean="0">
                <a:latin typeface="Arial" pitchFamily="34" charset="0"/>
                <a:cs typeface="Arial" pitchFamily="34" charset="0"/>
              </a:rPr>
              <a:t>Page</a:t>
            </a:r>
            <a:endParaRPr lang="de-AT" sz="1000">
              <a:latin typeface="Arial" pitchFamily="34" charset="0"/>
              <a:cs typeface="Arial" pitchFamily="34" charset="0"/>
            </a:endParaRPr>
          </a:p>
        </p:txBody>
      </p:sp>
      <p:pic>
        <p:nvPicPr>
          <p:cNvPr id="14" name="Grafik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1692" y="6191137"/>
            <a:ext cx="1189081" cy="403200"/>
          </a:xfrm>
          <a:prstGeom prst="rect">
            <a:avLst/>
          </a:prstGeom>
        </p:spPr>
      </p:pic>
    </p:spTree>
    <p:extLst>
      <p:ext uri="{BB962C8B-B14F-4D97-AF65-F5344CB8AC3E}">
        <p14:creationId xmlns:p14="http://schemas.microsoft.com/office/powerpoint/2010/main" val="202411781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pic>
        <p:nvPicPr>
          <p:cNvPr id="4" name="Grafik 3"/>
          <p:cNvPicPr>
            <a:picLocks noChangeAspect="1"/>
          </p:cNvPicPr>
          <p:nvPr userDrawn="1"/>
        </p:nvPicPr>
        <p:blipFill rotWithShape="1">
          <a:blip r:embed="rId2">
            <a:extLst>
              <a:ext uri="{28A0092B-C50C-407E-A947-70E740481C1C}">
                <a14:useLocalDpi xmlns:a14="http://schemas.microsoft.com/office/drawing/2010/main" val="0"/>
              </a:ext>
            </a:extLst>
          </a:blip>
          <a:srcRect t="1115" r="1170" b="823"/>
          <a:stretch/>
        </p:blipFill>
        <p:spPr>
          <a:xfrm>
            <a:off x="0" y="1"/>
            <a:ext cx="12189046" cy="6857999"/>
          </a:xfrm>
          <a:prstGeom prst="rect">
            <a:avLst/>
          </a:prstGeom>
        </p:spPr>
      </p:pic>
      <p:sp>
        <p:nvSpPr>
          <p:cNvPr id="15" name="Rechteck 14"/>
          <p:cNvSpPr/>
          <p:nvPr userDrawn="1"/>
        </p:nvSpPr>
        <p:spPr>
          <a:xfrm>
            <a:off x="0" y="5238000"/>
            <a:ext cx="12189046" cy="1620000"/>
          </a:xfrm>
          <a:prstGeom prst="rect">
            <a:avLst/>
          </a:prstGeom>
          <a:gradFill flip="none" rotWithShape="1">
            <a:gsLst>
              <a:gs pos="0">
                <a:srgbClr val="BCE4FA"/>
              </a:gs>
              <a:gs pos="100000">
                <a:srgbClr val="BCE4FA">
                  <a:alpha val="34902"/>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sz="1800"/>
          </a:p>
        </p:txBody>
      </p:sp>
      <p:sp>
        <p:nvSpPr>
          <p:cNvPr id="2" name="Titel 1"/>
          <p:cNvSpPr>
            <a:spLocks noGrp="1"/>
          </p:cNvSpPr>
          <p:nvPr>
            <p:ph type="ctrTitle"/>
          </p:nvPr>
        </p:nvSpPr>
        <p:spPr>
          <a:xfrm>
            <a:off x="531692" y="1079999"/>
            <a:ext cx="11037046" cy="1800000"/>
          </a:xfrm>
        </p:spPr>
        <p:txBody>
          <a:bodyPr/>
          <a:lstStyle>
            <a:lvl1pPr>
              <a:defRPr>
                <a:solidFill>
                  <a:schemeClr val="bg1"/>
                </a:solidFill>
              </a:defRPr>
            </a:lvl1pPr>
          </a:lstStyle>
          <a:p>
            <a:r>
              <a:rPr lang="en-US" smtClean="0"/>
              <a:t>Click to edit Master title style</a:t>
            </a:r>
            <a:endParaRPr lang="de-AT"/>
          </a:p>
        </p:txBody>
      </p:sp>
      <p:sp>
        <p:nvSpPr>
          <p:cNvPr id="3" name="Untertitel 2"/>
          <p:cNvSpPr>
            <a:spLocks noGrp="1"/>
          </p:cNvSpPr>
          <p:nvPr>
            <p:ph type="subTitle" idx="1"/>
          </p:nvPr>
        </p:nvSpPr>
        <p:spPr>
          <a:xfrm>
            <a:off x="531692" y="2880000"/>
            <a:ext cx="11037046" cy="2358000"/>
          </a:xfr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de-DE" smtClean="0"/>
          </a:p>
        </p:txBody>
      </p:sp>
      <p:sp>
        <p:nvSpPr>
          <p:cNvPr id="10" name="Textplatzhalter 9"/>
          <p:cNvSpPr>
            <a:spLocks noGrp="1"/>
          </p:cNvSpPr>
          <p:nvPr>
            <p:ph type="body" sz="quarter" idx="13" hasCustomPrompt="1"/>
          </p:nvPr>
        </p:nvSpPr>
        <p:spPr>
          <a:xfrm>
            <a:off x="531692" y="4509120"/>
            <a:ext cx="11037278" cy="720154"/>
          </a:xfrm>
        </p:spPr>
        <p:txBody>
          <a:bodyPr>
            <a:normAutofit/>
          </a:bodyPr>
          <a:lstStyle>
            <a:lvl1pPr>
              <a:defRPr sz="1000" baseline="0">
                <a:solidFill>
                  <a:schemeClr val="bg1"/>
                </a:solidFill>
              </a:defRPr>
            </a:lvl1pPr>
          </a:lstStyle>
          <a:p>
            <a:pPr lvl="0"/>
            <a:r>
              <a:rPr lang="de-DE" smtClean="0"/>
              <a:t>Optional information</a:t>
            </a:r>
            <a:endParaRPr lang="de-AT"/>
          </a:p>
        </p:txBody>
      </p:sp>
      <p:sp>
        <p:nvSpPr>
          <p:cNvPr id="23" name="Datumsplatzhalter 3"/>
          <p:cNvSpPr>
            <a:spLocks noGrp="1"/>
          </p:cNvSpPr>
          <p:nvPr>
            <p:ph type="dt" sz="half" idx="2"/>
          </p:nvPr>
        </p:nvSpPr>
        <p:spPr>
          <a:xfrm>
            <a:off x="9264739" y="6192000"/>
            <a:ext cx="1417846" cy="270000"/>
          </a:xfrm>
          <a:prstGeom prst="rect">
            <a:avLst/>
          </a:prstGeom>
        </p:spPr>
        <p:txBody>
          <a:bodyPr vert="horz" lIns="0" tIns="0" rIns="0" bIns="0" rtlCol="0" anchor="b" anchorCtr="0"/>
          <a:lstStyle>
            <a:lvl1pPr algn="r">
              <a:defRPr sz="1000">
                <a:solidFill>
                  <a:schemeClr val="tx1"/>
                </a:solidFill>
                <a:latin typeface="Arial" pitchFamily="34" charset="0"/>
                <a:cs typeface="Arial" pitchFamily="34" charset="0"/>
              </a:defRPr>
            </a:lvl1pPr>
          </a:lstStyle>
          <a:p>
            <a:r>
              <a:rPr lang="hu-HU" smtClean="0"/>
              <a:t>2022.március 23.</a:t>
            </a:r>
            <a:endParaRPr lang="de-AT"/>
          </a:p>
        </p:txBody>
      </p:sp>
      <p:sp>
        <p:nvSpPr>
          <p:cNvPr id="24" name="Fußzeilenplatzhalter 4"/>
          <p:cNvSpPr>
            <a:spLocks noGrp="1"/>
          </p:cNvSpPr>
          <p:nvPr>
            <p:ph type="ftr" sz="quarter" idx="3"/>
          </p:nvPr>
        </p:nvSpPr>
        <p:spPr>
          <a:xfrm>
            <a:off x="5414400" y="6192000"/>
            <a:ext cx="3628800" cy="270000"/>
          </a:xfrm>
          <a:prstGeom prst="rect">
            <a:avLst/>
          </a:prstGeom>
        </p:spPr>
        <p:txBody>
          <a:bodyPr vert="horz" lIns="0" tIns="0" rIns="0" bIns="0" rtlCol="0" anchor="b" anchorCtr="0"/>
          <a:lstStyle>
            <a:lvl1pPr algn="r">
              <a:defRPr sz="1000">
                <a:solidFill>
                  <a:schemeClr val="tx1"/>
                </a:solidFill>
                <a:latin typeface="Arial" pitchFamily="34" charset="0"/>
                <a:cs typeface="Arial" pitchFamily="34" charset="0"/>
              </a:defRPr>
            </a:lvl1pPr>
          </a:lstStyle>
          <a:p>
            <a:r>
              <a:rPr lang="de-AT" smtClean="0"/>
              <a:t>Optional information</a:t>
            </a:r>
            <a:endParaRPr lang="de-AT"/>
          </a:p>
        </p:txBody>
      </p:sp>
      <p:sp>
        <p:nvSpPr>
          <p:cNvPr id="25" name="Foliennummernplatzhalter 5"/>
          <p:cNvSpPr>
            <a:spLocks noGrp="1"/>
          </p:cNvSpPr>
          <p:nvPr>
            <p:ph type="sldNum" sz="quarter" idx="4"/>
          </p:nvPr>
        </p:nvSpPr>
        <p:spPr>
          <a:xfrm>
            <a:off x="10904123" y="6192000"/>
            <a:ext cx="664615" cy="270000"/>
          </a:xfrm>
          <a:prstGeom prst="rect">
            <a:avLst/>
          </a:prstGeom>
        </p:spPr>
        <p:txBody>
          <a:bodyPr vert="horz" lIns="0" tIns="0" rIns="0" bIns="0" rtlCol="0" anchor="b" anchorCtr="0"/>
          <a:lstStyle>
            <a:lvl1pPr algn="r">
              <a:defRPr sz="1000">
                <a:solidFill>
                  <a:schemeClr val="tx1"/>
                </a:solidFill>
                <a:latin typeface="Arial" pitchFamily="34" charset="0"/>
                <a:cs typeface="Arial" pitchFamily="34" charset="0"/>
              </a:defRPr>
            </a:lvl1pPr>
          </a:lstStyle>
          <a:p>
            <a:fld id="{24B2EBC4-1ECC-42E0-B15C-79C76529A1A4}" type="slidenum">
              <a:rPr lang="de-DE" sz="1000" smtClean="0">
                <a:latin typeface="Arial" pitchFamily="34" charset="0"/>
                <a:cs typeface="Arial" pitchFamily="34" charset="0"/>
              </a:rPr>
              <a:pPr/>
              <a:t>‹#›</a:t>
            </a:fld>
            <a:endParaRPr lang="de-AT" sz="1000">
              <a:latin typeface="Arial" pitchFamily="34" charset="0"/>
              <a:cs typeface="Arial" pitchFamily="34" charset="0"/>
            </a:endParaRPr>
          </a:p>
        </p:txBody>
      </p:sp>
      <p:sp>
        <p:nvSpPr>
          <p:cNvPr id="28" name="Textfeld 27"/>
          <p:cNvSpPr txBox="1"/>
          <p:nvPr userDrawn="1"/>
        </p:nvSpPr>
        <p:spPr>
          <a:xfrm>
            <a:off x="10904123" y="6308112"/>
            <a:ext cx="664615" cy="153888"/>
          </a:xfrm>
          <a:prstGeom prst="rect">
            <a:avLst/>
          </a:prstGeom>
          <a:noFill/>
        </p:spPr>
        <p:txBody>
          <a:bodyPr wrap="square" lIns="0" tIns="0" rIns="0" bIns="0" rtlCol="0" anchor="b" anchorCtr="0">
            <a:spAutoFit/>
          </a:bodyPr>
          <a:lstStyle/>
          <a:p>
            <a:pPr algn="l"/>
            <a:r>
              <a:rPr lang="de-DE" sz="1000" smtClean="0">
                <a:latin typeface="Arial" pitchFamily="34" charset="0"/>
                <a:cs typeface="Arial" pitchFamily="34" charset="0"/>
              </a:rPr>
              <a:t>Page</a:t>
            </a:r>
            <a:endParaRPr lang="de-AT" sz="1000">
              <a:latin typeface="Arial" pitchFamily="34" charset="0"/>
              <a:cs typeface="Arial" pitchFamily="34" charset="0"/>
            </a:endParaRPr>
          </a:p>
        </p:txBody>
      </p:sp>
      <p:pic>
        <p:nvPicPr>
          <p:cNvPr id="14" name="Grafik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31692" y="6191137"/>
            <a:ext cx="1189081" cy="403200"/>
          </a:xfrm>
          <a:prstGeom prst="rect">
            <a:avLst/>
          </a:prstGeom>
        </p:spPr>
      </p:pic>
    </p:spTree>
    <p:extLst>
      <p:ext uri="{BB962C8B-B14F-4D97-AF65-F5344CB8AC3E}">
        <p14:creationId xmlns:p14="http://schemas.microsoft.com/office/powerpoint/2010/main" val="244551095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AT"/>
          </a:p>
        </p:txBody>
      </p:sp>
      <p:sp>
        <p:nvSpPr>
          <p:cNvPr id="3" name="Datumsplatzhalter 2"/>
          <p:cNvSpPr>
            <a:spLocks noGrp="1"/>
          </p:cNvSpPr>
          <p:nvPr>
            <p:ph type="dt" sz="half" idx="10"/>
          </p:nvPr>
        </p:nvSpPr>
        <p:spPr/>
        <p:txBody>
          <a:bodyPr/>
          <a:lstStyle/>
          <a:p>
            <a:r>
              <a:rPr lang="hu-HU" smtClean="0"/>
              <a:t>2022.március 23.</a:t>
            </a:r>
            <a:endParaRPr lang="de-AT"/>
          </a:p>
        </p:txBody>
      </p:sp>
      <p:sp>
        <p:nvSpPr>
          <p:cNvPr id="4" name="Fußzeilenplatzhalter 3"/>
          <p:cNvSpPr>
            <a:spLocks noGrp="1"/>
          </p:cNvSpPr>
          <p:nvPr>
            <p:ph type="ftr" sz="quarter" idx="11"/>
          </p:nvPr>
        </p:nvSpPr>
        <p:spPr/>
        <p:txBody>
          <a:bodyPr/>
          <a:lstStyle/>
          <a:p>
            <a:r>
              <a:rPr lang="de-AT" smtClean="0"/>
              <a:t>Optional information</a:t>
            </a:r>
            <a:endParaRPr lang="de-AT"/>
          </a:p>
        </p:txBody>
      </p:sp>
      <p:sp>
        <p:nvSpPr>
          <p:cNvPr id="5" name="Foliennummernplatzhalter 4"/>
          <p:cNvSpPr>
            <a:spLocks noGrp="1"/>
          </p:cNvSpPr>
          <p:nvPr>
            <p:ph type="sldNum" sz="quarter" idx="12"/>
          </p:nvPr>
        </p:nvSpPr>
        <p:spPr/>
        <p:txBody>
          <a:bodyPr/>
          <a:lstStyle/>
          <a:p>
            <a:fld id="{24B2EBC4-1ECC-42E0-B15C-79C76529A1A4}" type="slidenum">
              <a:rPr lang="de-DE" sz="1000" smtClean="0">
                <a:latin typeface="Arial" pitchFamily="34" charset="0"/>
                <a:cs typeface="Arial" pitchFamily="34" charset="0"/>
              </a:rPr>
              <a:pPr/>
              <a:t>‹#›</a:t>
            </a:fld>
            <a:endParaRPr lang="de-AT" sz="1000">
              <a:latin typeface="Arial" pitchFamily="34" charset="0"/>
              <a:cs typeface="Arial" pitchFamily="34" charset="0"/>
            </a:endParaRPr>
          </a:p>
        </p:txBody>
      </p:sp>
    </p:spTree>
    <p:extLst>
      <p:ext uri="{BB962C8B-B14F-4D97-AF65-F5344CB8AC3E}">
        <p14:creationId xmlns:p14="http://schemas.microsoft.com/office/powerpoint/2010/main" val="376384632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AT"/>
          </a:p>
        </p:txBody>
      </p:sp>
      <p:sp>
        <p:nvSpPr>
          <p:cNvPr id="3" name="Inhaltsplatzhalt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4" name="Datumsplatzhalter 3"/>
          <p:cNvSpPr>
            <a:spLocks noGrp="1"/>
          </p:cNvSpPr>
          <p:nvPr>
            <p:ph type="dt" sz="half" idx="10"/>
          </p:nvPr>
        </p:nvSpPr>
        <p:spPr/>
        <p:txBody>
          <a:bodyPr/>
          <a:lstStyle/>
          <a:p>
            <a:r>
              <a:rPr lang="hu-HU" smtClean="0"/>
              <a:t>2022.március 23.</a:t>
            </a:r>
            <a:endParaRPr lang="de-AT"/>
          </a:p>
        </p:txBody>
      </p:sp>
      <p:sp>
        <p:nvSpPr>
          <p:cNvPr id="5" name="Fußzeilenplatzhalter 4"/>
          <p:cNvSpPr>
            <a:spLocks noGrp="1"/>
          </p:cNvSpPr>
          <p:nvPr>
            <p:ph type="ftr" sz="quarter" idx="11"/>
          </p:nvPr>
        </p:nvSpPr>
        <p:spPr/>
        <p:txBody>
          <a:bodyPr/>
          <a:lstStyle/>
          <a:p>
            <a:r>
              <a:rPr lang="de-AT" smtClean="0"/>
              <a:t>Optional information</a:t>
            </a:r>
            <a:endParaRPr lang="de-AT"/>
          </a:p>
        </p:txBody>
      </p:sp>
      <p:sp>
        <p:nvSpPr>
          <p:cNvPr id="6" name="Foliennummernplatzhalter 5"/>
          <p:cNvSpPr>
            <a:spLocks noGrp="1"/>
          </p:cNvSpPr>
          <p:nvPr>
            <p:ph type="sldNum" sz="quarter" idx="12"/>
          </p:nvPr>
        </p:nvSpPr>
        <p:spPr/>
        <p:txBody>
          <a:bodyPr/>
          <a:lstStyle/>
          <a:p>
            <a:fld id="{768534E4-5BF1-4CAA-B304-C235E813B3E6}" type="slidenum">
              <a:rPr lang="de-AT" smtClean="0"/>
              <a:t>‹#›</a:t>
            </a:fld>
            <a:endParaRPr lang="de-AT"/>
          </a:p>
        </p:txBody>
      </p:sp>
    </p:spTree>
    <p:extLst>
      <p:ext uri="{BB962C8B-B14F-4D97-AF65-F5344CB8AC3E}">
        <p14:creationId xmlns:p14="http://schemas.microsoft.com/office/powerpoint/2010/main" val="86728734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Click to edit Master title style</a:t>
            </a:r>
            <a:endParaRPr lang="de-AT"/>
          </a:p>
        </p:txBody>
      </p:sp>
      <p:sp>
        <p:nvSpPr>
          <p:cNvPr id="3" name="Inhaltsplatzhalter 2"/>
          <p:cNvSpPr>
            <a:spLocks noGrp="1"/>
          </p:cNvSpPr>
          <p:nvPr>
            <p:ph sz="half" idx="1"/>
          </p:nvPr>
        </p:nvSpPr>
        <p:spPr>
          <a:xfrm>
            <a:off x="531692" y="1980000"/>
            <a:ext cx="5316923" cy="3708000"/>
          </a:xfrm>
        </p:spPr>
        <p:txBody>
          <a:bodyPr/>
          <a:lstStyle>
            <a:lvl1pPr>
              <a:defRPr sz="2800"/>
            </a:lvl1pPr>
            <a:lvl2pPr>
              <a:defRPr sz="2400"/>
            </a:lvl2pPr>
            <a:lvl3pPr>
              <a:defRPr sz="2000"/>
            </a:lvl3pPr>
            <a:lvl4pPr>
              <a:defRPr sz="1800"/>
            </a:lvl4pPr>
            <a:lvl5pPr>
              <a:defRPr sz="9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4" name="Inhaltsplatzhalter 3"/>
          <p:cNvSpPr>
            <a:spLocks noGrp="1"/>
          </p:cNvSpPr>
          <p:nvPr>
            <p:ph sz="half" idx="2"/>
          </p:nvPr>
        </p:nvSpPr>
        <p:spPr>
          <a:xfrm>
            <a:off x="6251815" y="1980000"/>
            <a:ext cx="5316923" cy="3708000"/>
          </a:xfrm>
        </p:spPr>
        <p:txBody>
          <a:bodyPr/>
          <a:lstStyle>
            <a:lvl1pPr>
              <a:defRPr sz="2800"/>
            </a:lvl1pPr>
            <a:lvl2pPr>
              <a:defRPr sz="2400"/>
            </a:lvl2pPr>
            <a:lvl3pPr>
              <a:defRPr sz="2000"/>
            </a:lvl3pPr>
            <a:lvl4pPr>
              <a:defRPr sz="1800"/>
            </a:lvl4pPr>
            <a:lvl5pPr>
              <a:defRPr sz="9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5" name="Datumsplatzhalter 4"/>
          <p:cNvSpPr>
            <a:spLocks noGrp="1"/>
          </p:cNvSpPr>
          <p:nvPr>
            <p:ph type="dt" sz="half" idx="10"/>
          </p:nvPr>
        </p:nvSpPr>
        <p:spPr/>
        <p:txBody>
          <a:bodyPr/>
          <a:lstStyle/>
          <a:p>
            <a:r>
              <a:rPr lang="hu-HU" smtClean="0"/>
              <a:t>2022.március 23.</a:t>
            </a:r>
            <a:endParaRPr lang="de-AT"/>
          </a:p>
        </p:txBody>
      </p:sp>
      <p:sp>
        <p:nvSpPr>
          <p:cNvPr id="6" name="Fußzeilenplatzhalter 5"/>
          <p:cNvSpPr>
            <a:spLocks noGrp="1"/>
          </p:cNvSpPr>
          <p:nvPr>
            <p:ph type="ftr" sz="quarter" idx="11"/>
          </p:nvPr>
        </p:nvSpPr>
        <p:spPr/>
        <p:txBody>
          <a:bodyPr/>
          <a:lstStyle/>
          <a:p>
            <a:r>
              <a:rPr lang="de-AT" smtClean="0"/>
              <a:t>Optional information</a:t>
            </a:r>
            <a:endParaRPr lang="de-AT"/>
          </a:p>
        </p:txBody>
      </p:sp>
      <p:sp>
        <p:nvSpPr>
          <p:cNvPr id="7" name="Foliennummernplatzhalter 6"/>
          <p:cNvSpPr>
            <a:spLocks noGrp="1"/>
          </p:cNvSpPr>
          <p:nvPr>
            <p:ph type="sldNum" sz="quarter" idx="12"/>
          </p:nvPr>
        </p:nvSpPr>
        <p:spPr/>
        <p:txBody>
          <a:bodyPr/>
          <a:lstStyle/>
          <a:p>
            <a:fld id="{768534E4-5BF1-4CAA-B304-C235E813B3E6}" type="slidenum">
              <a:rPr lang="de-AT" smtClean="0"/>
              <a:t>‹#›</a:t>
            </a:fld>
            <a:endParaRPr lang="de-AT"/>
          </a:p>
        </p:txBody>
      </p:sp>
    </p:spTree>
    <p:extLst>
      <p:ext uri="{BB962C8B-B14F-4D97-AF65-F5344CB8AC3E}">
        <p14:creationId xmlns:p14="http://schemas.microsoft.com/office/powerpoint/2010/main" val="108446898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smtClean="0"/>
              <a:t>Click to edit Master title style</a:t>
            </a:r>
            <a:endParaRPr lang="de-AT"/>
          </a:p>
        </p:txBody>
      </p:sp>
      <p:sp>
        <p:nvSpPr>
          <p:cNvPr id="3" name="Textplatzhalter 2"/>
          <p:cNvSpPr>
            <a:spLocks noGrp="1"/>
          </p:cNvSpPr>
          <p:nvPr>
            <p:ph type="body" idx="1"/>
          </p:nvPr>
        </p:nvSpPr>
        <p:spPr>
          <a:xfrm>
            <a:off x="531692" y="1980000"/>
            <a:ext cx="5316923" cy="720000"/>
          </a:xfrm>
        </p:spPr>
        <p:txBody>
          <a:bodyPr anchor="t" anchorCtr="0"/>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Inhaltsplatzhalter 3"/>
          <p:cNvSpPr>
            <a:spLocks noGrp="1"/>
          </p:cNvSpPr>
          <p:nvPr>
            <p:ph sz="half" idx="2"/>
          </p:nvPr>
        </p:nvSpPr>
        <p:spPr>
          <a:xfrm>
            <a:off x="531692" y="2700000"/>
            <a:ext cx="5316923" cy="2880000"/>
          </a:xfrm>
        </p:spPr>
        <p:txBody>
          <a:bodyPr/>
          <a:lstStyle>
            <a:lvl1pPr>
              <a:defRPr sz="2400">
                <a:solidFill>
                  <a:schemeClr val="tx1"/>
                </a:solidFill>
              </a:defRPr>
            </a:lvl1pPr>
            <a:lvl2pPr>
              <a:defRPr sz="2000"/>
            </a:lvl2pPr>
            <a:lvl3pPr>
              <a:defRPr sz="1800"/>
            </a:lvl3pPr>
            <a:lvl4pPr>
              <a:defRPr sz="1600"/>
            </a:lvl4pPr>
            <a:lvl5pPr>
              <a:defRPr sz="9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5" name="Textplatzhalter 4"/>
          <p:cNvSpPr>
            <a:spLocks noGrp="1"/>
          </p:cNvSpPr>
          <p:nvPr>
            <p:ph type="body" sz="quarter" idx="3"/>
          </p:nvPr>
        </p:nvSpPr>
        <p:spPr>
          <a:xfrm>
            <a:off x="6251815" y="1980000"/>
            <a:ext cx="5316923" cy="720000"/>
          </a:xfrm>
        </p:spPr>
        <p:txBody>
          <a:bodyPr anchor="t" anchorCtr="0"/>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Inhaltsplatzhalter 5"/>
          <p:cNvSpPr>
            <a:spLocks noGrp="1"/>
          </p:cNvSpPr>
          <p:nvPr>
            <p:ph sz="quarter" idx="4"/>
          </p:nvPr>
        </p:nvSpPr>
        <p:spPr>
          <a:xfrm>
            <a:off x="6251815" y="2700000"/>
            <a:ext cx="5316923" cy="2880000"/>
          </a:xfrm>
        </p:spPr>
        <p:txBody>
          <a:bodyPr/>
          <a:lstStyle>
            <a:lvl1pPr>
              <a:defRPr sz="2400">
                <a:solidFill>
                  <a:schemeClr val="tx1"/>
                </a:solidFill>
              </a:defRPr>
            </a:lvl1pPr>
            <a:lvl2pPr>
              <a:defRPr sz="2000"/>
            </a:lvl2pPr>
            <a:lvl3pPr>
              <a:defRPr sz="1800"/>
            </a:lvl3pPr>
            <a:lvl4pPr>
              <a:defRPr sz="1600"/>
            </a:lvl4pPr>
            <a:lvl5pPr>
              <a:defRPr sz="9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AT"/>
          </a:p>
        </p:txBody>
      </p:sp>
      <p:sp>
        <p:nvSpPr>
          <p:cNvPr id="7" name="Datumsplatzhalter 6"/>
          <p:cNvSpPr>
            <a:spLocks noGrp="1"/>
          </p:cNvSpPr>
          <p:nvPr>
            <p:ph type="dt" sz="half" idx="10"/>
          </p:nvPr>
        </p:nvSpPr>
        <p:spPr/>
        <p:txBody>
          <a:bodyPr/>
          <a:lstStyle/>
          <a:p>
            <a:r>
              <a:rPr lang="hu-HU" smtClean="0"/>
              <a:t>2022.március 23.</a:t>
            </a:r>
            <a:endParaRPr lang="de-AT"/>
          </a:p>
        </p:txBody>
      </p:sp>
      <p:sp>
        <p:nvSpPr>
          <p:cNvPr id="8" name="Fußzeilenplatzhalter 7"/>
          <p:cNvSpPr>
            <a:spLocks noGrp="1"/>
          </p:cNvSpPr>
          <p:nvPr>
            <p:ph type="ftr" sz="quarter" idx="11"/>
          </p:nvPr>
        </p:nvSpPr>
        <p:spPr/>
        <p:txBody>
          <a:bodyPr/>
          <a:lstStyle/>
          <a:p>
            <a:r>
              <a:rPr lang="de-AT" smtClean="0"/>
              <a:t>Optional information</a:t>
            </a:r>
            <a:endParaRPr lang="de-AT"/>
          </a:p>
        </p:txBody>
      </p:sp>
      <p:sp>
        <p:nvSpPr>
          <p:cNvPr id="9" name="Foliennummernplatzhalter 8"/>
          <p:cNvSpPr>
            <a:spLocks noGrp="1"/>
          </p:cNvSpPr>
          <p:nvPr>
            <p:ph type="sldNum" sz="quarter" idx="12"/>
          </p:nvPr>
        </p:nvSpPr>
        <p:spPr/>
        <p:txBody>
          <a:bodyPr/>
          <a:lstStyle/>
          <a:p>
            <a:fld id="{768534E4-5BF1-4CAA-B304-C235E813B3E6}" type="slidenum">
              <a:rPr lang="de-AT" smtClean="0"/>
              <a:t>‹#›</a:t>
            </a:fld>
            <a:endParaRPr lang="de-AT"/>
          </a:p>
        </p:txBody>
      </p:sp>
    </p:spTree>
    <p:extLst>
      <p:ext uri="{BB962C8B-B14F-4D97-AF65-F5344CB8AC3E}">
        <p14:creationId xmlns:p14="http://schemas.microsoft.com/office/powerpoint/2010/main" val="383302192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r>
              <a:rPr lang="hu-HU" smtClean="0"/>
              <a:t>2022.március 23.</a:t>
            </a:r>
            <a:endParaRPr lang="de-AT"/>
          </a:p>
        </p:txBody>
      </p:sp>
      <p:sp>
        <p:nvSpPr>
          <p:cNvPr id="3" name="Fußzeilenplatzhalter 2"/>
          <p:cNvSpPr>
            <a:spLocks noGrp="1"/>
          </p:cNvSpPr>
          <p:nvPr>
            <p:ph type="ftr" sz="quarter" idx="11"/>
          </p:nvPr>
        </p:nvSpPr>
        <p:spPr/>
        <p:txBody>
          <a:bodyPr/>
          <a:lstStyle/>
          <a:p>
            <a:r>
              <a:rPr lang="de-AT" smtClean="0"/>
              <a:t>Optional information</a:t>
            </a:r>
            <a:endParaRPr lang="de-AT"/>
          </a:p>
        </p:txBody>
      </p:sp>
      <p:sp>
        <p:nvSpPr>
          <p:cNvPr id="4" name="Foliennummernplatzhalter 3"/>
          <p:cNvSpPr>
            <a:spLocks noGrp="1"/>
          </p:cNvSpPr>
          <p:nvPr>
            <p:ph type="sldNum" sz="quarter" idx="12"/>
          </p:nvPr>
        </p:nvSpPr>
        <p:spPr/>
        <p:txBody>
          <a:bodyPr/>
          <a:lstStyle/>
          <a:p>
            <a:fld id="{768534E4-5BF1-4CAA-B304-C235E813B3E6}" type="slidenum">
              <a:rPr lang="de-AT" smtClean="0"/>
              <a:t>‹#›</a:t>
            </a:fld>
            <a:endParaRPr lang="de-AT"/>
          </a:p>
        </p:txBody>
      </p:sp>
    </p:spTree>
    <p:extLst>
      <p:ext uri="{BB962C8B-B14F-4D97-AF65-F5344CB8AC3E}">
        <p14:creationId xmlns:p14="http://schemas.microsoft.com/office/powerpoint/2010/main" val="260346566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31692" y="252000"/>
            <a:ext cx="11037046" cy="1728000"/>
          </a:xfrm>
          <a:prstGeom prst="rect">
            <a:avLst/>
          </a:prstGeom>
        </p:spPr>
        <p:txBody>
          <a:bodyPr vert="horz" lIns="0" tIns="0" rIns="0" bIns="0" rtlCol="0" anchor="ctr" anchorCtr="0">
            <a:normAutofit/>
          </a:bodyPr>
          <a:lstStyle/>
          <a:p>
            <a:r>
              <a:rPr lang="de-DE" smtClean="0"/>
              <a:t>Titelmasterformat durch Klicken bearbeiten</a:t>
            </a:r>
            <a:endParaRPr lang="de-AT"/>
          </a:p>
        </p:txBody>
      </p:sp>
      <p:sp>
        <p:nvSpPr>
          <p:cNvPr id="3" name="Textplatzhalter 2"/>
          <p:cNvSpPr>
            <a:spLocks noGrp="1"/>
          </p:cNvSpPr>
          <p:nvPr>
            <p:ph type="body" idx="1"/>
          </p:nvPr>
        </p:nvSpPr>
        <p:spPr>
          <a:xfrm>
            <a:off x="531692" y="1980000"/>
            <a:ext cx="11037046" cy="3708000"/>
          </a:xfrm>
          <a:prstGeom prst="rect">
            <a:avLst/>
          </a:prstGeom>
        </p:spPr>
        <p:txBody>
          <a:bodyPr vert="horz" lIns="0" tIns="0" rIns="0" bIns="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sz="half" idx="2"/>
          </p:nvPr>
        </p:nvSpPr>
        <p:spPr>
          <a:xfrm>
            <a:off x="9264739" y="6192000"/>
            <a:ext cx="1417846" cy="270000"/>
          </a:xfrm>
          <a:prstGeom prst="rect">
            <a:avLst/>
          </a:prstGeom>
        </p:spPr>
        <p:txBody>
          <a:bodyPr vert="horz" lIns="0" tIns="0" rIns="0" bIns="0" rtlCol="0" anchor="b" anchorCtr="0"/>
          <a:lstStyle>
            <a:lvl1pPr algn="r">
              <a:defRPr sz="1000">
                <a:solidFill>
                  <a:schemeClr val="tx1"/>
                </a:solidFill>
                <a:latin typeface="Arial" pitchFamily="34" charset="0"/>
                <a:cs typeface="Arial" pitchFamily="34" charset="0"/>
              </a:defRPr>
            </a:lvl1pPr>
          </a:lstStyle>
          <a:p>
            <a:r>
              <a:rPr lang="hu-HU" smtClean="0"/>
              <a:t>2022.március 23.</a:t>
            </a:r>
            <a:endParaRPr lang="de-AT"/>
          </a:p>
        </p:txBody>
      </p:sp>
      <p:sp>
        <p:nvSpPr>
          <p:cNvPr id="5" name="Fußzeilenplatzhalter 4"/>
          <p:cNvSpPr>
            <a:spLocks noGrp="1"/>
          </p:cNvSpPr>
          <p:nvPr>
            <p:ph type="ftr" sz="quarter" idx="3"/>
          </p:nvPr>
        </p:nvSpPr>
        <p:spPr>
          <a:xfrm>
            <a:off x="5414400" y="6192000"/>
            <a:ext cx="3628800" cy="270000"/>
          </a:xfrm>
          <a:prstGeom prst="rect">
            <a:avLst/>
          </a:prstGeom>
        </p:spPr>
        <p:txBody>
          <a:bodyPr vert="horz" lIns="0" tIns="0" rIns="0" bIns="0" rtlCol="0" anchor="b" anchorCtr="0"/>
          <a:lstStyle>
            <a:lvl1pPr algn="r">
              <a:defRPr sz="1000">
                <a:solidFill>
                  <a:schemeClr val="tx1"/>
                </a:solidFill>
                <a:latin typeface="Arial" pitchFamily="34" charset="0"/>
                <a:cs typeface="Arial" pitchFamily="34" charset="0"/>
              </a:defRPr>
            </a:lvl1pPr>
          </a:lstStyle>
          <a:p>
            <a:r>
              <a:rPr lang="de-AT" smtClean="0"/>
              <a:t>Optional information</a:t>
            </a:r>
            <a:endParaRPr lang="de-AT"/>
          </a:p>
        </p:txBody>
      </p:sp>
      <p:sp>
        <p:nvSpPr>
          <p:cNvPr id="6" name="Foliennummernplatzhalter 5"/>
          <p:cNvSpPr>
            <a:spLocks noGrp="1"/>
          </p:cNvSpPr>
          <p:nvPr>
            <p:ph type="sldNum" sz="quarter" idx="4"/>
          </p:nvPr>
        </p:nvSpPr>
        <p:spPr>
          <a:xfrm>
            <a:off x="10904123" y="6192000"/>
            <a:ext cx="664615" cy="270000"/>
          </a:xfrm>
          <a:prstGeom prst="rect">
            <a:avLst/>
          </a:prstGeom>
        </p:spPr>
        <p:txBody>
          <a:bodyPr vert="horz" lIns="0" tIns="0" rIns="0" bIns="0" rtlCol="0" anchor="b" anchorCtr="0"/>
          <a:lstStyle>
            <a:lvl1pPr algn="r">
              <a:defRPr sz="1000">
                <a:solidFill>
                  <a:schemeClr val="tx1"/>
                </a:solidFill>
                <a:latin typeface="Arial" pitchFamily="34" charset="0"/>
                <a:cs typeface="Arial" pitchFamily="34" charset="0"/>
              </a:defRPr>
            </a:lvl1pPr>
          </a:lstStyle>
          <a:p>
            <a:fld id="{24B2EBC4-1ECC-42E0-B15C-79C76529A1A4}" type="slidenum">
              <a:rPr lang="de-DE" sz="1000" smtClean="0">
                <a:latin typeface="Arial" pitchFamily="34" charset="0"/>
                <a:cs typeface="Arial" pitchFamily="34" charset="0"/>
              </a:rPr>
              <a:pPr/>
              <a:t>‹#›</a:t>
            </a:fld>
            <a:endParaRPr lang="de-AT" sz="1000">
              <a:latin typeface="Arial" pitchFamily="34" charset="0"/>
              <a:cs typeface="Arial" pitchFamily="34" charset="0"/>
            </a:endParaRPr>
          </a:p>
        </p:txBody>
      </p:sp>
      <p:sp>
        <p:nvSpPr>
          <p:cNvPr id="16" name="Textfeld 15"/>
          <p:cNvSpPr txBox="1"/>
          <p:nvPr/>
        </p:nvSpPr>
        <p:spPr>
          <a:xfrm>
            <a:off x="10904123" y="6308112"/>
            <a:ext cx="664615" cy="153888"/>
          </a:xfrm>
          <a:prstGeom prst="rect">
            <a:avLst/>
          </a:prstGeom>
          <a:noFill/>
        </p:spPr>
        <p:txBody>
          <a:bodyPr wrap="square" lIns="0" tIns="0" rIns="0" bIns="0" rtlCol="0" anchor="b" anchorCtr="0">
            <a:spAutoFit/>
          </a:bodyPr>
          <a:lstStyle/>
          <a:p>
            <a:pPr algn="l"/>
            <a:r>
              <a:rPr lang="de-DE" sz="1000" smtClean="0">
                <a:latin typeface="Arial" pitchFamily="34" charset="0"/>
                <a:cs typeface="Arial" pitchFamily="34" charset="0"/>
              </a:rPr>
              <a:t>Page</a:t>
            </a:r>
            <a:endParaRPr lang="de-AT" sz="1000">
              <a:latin typeface="Arial" pitchFamily="34" charset="0"/>
              <a:cs typeface="Arial" pitchFamily="34" charset="0"/>
            </a:endParaRPr>
          </a:p>
        </p:txBody>
      </p:sp>
      <p:cxnSp>
        <p:nvCxnSpPr>
          <p:cNvPr id="11" name="Gerade Verbindung 10"/>
          <p:cNvCxnSpPr/>
          <p:nvPr/>
        </p:nvCxnSpPr>
        <p:spPr>
          <a:xfrm>
            <a:off x="531692" y="5994000"/>
            <a:ext cx="11037046" cy="0"/>
          </a:xfrm>
          <a:prstGeom prst="line">
            <a:avLst/>
          </a:prstGeom>
          <a:ln w="12700">
            <a:solidFill>
              <a:srgbClr val="00497B"/>
            </a:solidFill>
          </a:ln>
        </p:spPr>
        <p:style>
          <a:lnRef idx="1">
            <a:schemeClr val="accent1"/>
          </a:lnRef>
          <a:fillRef idx="0">
            <a:schemeClr val="accent1"/>
          </a:fillRef>
          <a:effectRef idx="0">
            <a:schemeClr val="accent1"/>
          </a:effectRef>
          <a:fontRef idx="minor">
            <a:schemeClr val="tx1"/>
          </a:fontRef>
        </p:style>
      </p:cxnSp>
      <p:pic>
        <p:nvPicPr>
          <p:cNvPr id="7" name="Grafik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31692" y="6191137"/>
            <a:ext cx="1189081" cy="403200"/>
          </a:xfrm>
          <a:prstGeom prst="rect">
            <a:avLst/>
          </a:prstGeom>
        </p:spPr>
      </p:pic>
    </p:spTree>
    <p:extLst>
      <p:ext uri="{BB962C8B-B14F-4D97-AF65-F5344CB8AC3E}">
        <p14:creationId xmlns:p14="http://schemas.microsoft.com/office/powerpoint/2010/main" val="70842519"/>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58" r:id="rId4"/>
    <p:sldLayoutId id="2147483650" r:id="rId5"/>
    <p:sldLayoutId id="2147483652" r:id="rId6"/>
    <p:sldLayoutId id="2147483653" r:id="rId7"/>
    <p:sldLayoutId id="2147483655" r:id="rId8"/>
  </p:sldLayoutIdLst>
  <p:timing>
    <p:tnLst>
      <p:par>
        <p:cTn id="1" dur="indefinite" restart="never" nodeType="tmRoot"/>
      </p:par>
    </p:tnLst>
  </p:timing>
  <p:hf hdr="0" ftr="0" dt="0"/>
  <p:txStyles>
    <p:titleStyle>
      <a:lvl1pPr algn="l" defTabSz="914400" rtl="0" eaLnBrk="1" latinLnBrk="0" hangingPunct="1">
        <a:spcBef>
          <a:spcPct val="0"/>
        </a:spcBef>
        <a:buNone/>
        <a:defRPr sz="3200" b="1" kern="1200">
          <a:solidFill>
            <a:srgbClr val="00497B"/>
          </a:solidFill>
          <a:latin typeface="Arial" pitchFamily="34" charset="0"/>
          <a:ea typeface="+mj-ea"/>
          <a:cs typeface="Arial" pitchFamily="34" charset="0"/>
        </a:defRPr>
      </a:lvl1pPr>
    </p:titleStyle>
    <p:bodyStyle>
      <a:lvl1pPr marL="0" indent="0" algn="l" defTabSz="914400" rtl="0" eaLnBrk="1" latinLnBrk="0" hangingPunct="1">
        <a:spcBef>
          <a:spcPct val="20000"/>
        </a:spcBef>
        <a:buFont typeface="Arial" pitchFamily="34" charset="0"/>
        <a:buNone/>
        <a:defRPr sz="2400" kern="1200">
          <a:solidFill>
            <a:srgbClr val="00497B"/>
          </a:solidFill>
          <a:latin typeface="Arial" pitchFamily="34" charset="0"/>
          <a:ea typeface="+mn-ea"/>
          <a:cs typeface="Arial" pitchFamily="34" charset="0"/>
        </a:defRPr>
      </a:lvl1pPr>
      <a:lvl2pPr marL="179388" indent="-179388" algn="l" defTabSz="914400" rtl="0" eaLnBrk="1" latinLnBrk="0" hangingPunct="1">
        <a:spcBef>
          <a:spcPct val="20000"/>
        </a:spcBef>
        <a:buClr>
          <a:srgbClr val="E30613"/>
        </a:buClr>
        <a:buFont typeface="Arial" pitchFamily="34" charset="0"/>
        <a:buChar char="•"/>
        <a:defRPr sz="2000" kern="1200">
          <a:solidFill>
            <a:schemeClr val="tx1"/>
          </a:solidFill>
          <a:latin typeface="Arial" pitchFamily="34" charset="0"/>
          <a:ea typeface="+mn-ea"/>
          <a:cs typeface="Arial" pitchFamily="34" charset="0"/>
        </a:defRPr>
      </a:lvl2pPr>
      <a:lvl3pPr marL="536575" indent="-179388" algn="l" defTabSz="914400" rtl="0" eaLnBrk="1" latinLnBrk="0" hangingPunct="1">
        <a:spcBef>
          <a:spcPct val="20000"/>
        </a:spcBef>
        <a:buClr>
          <a:srgbClr val="E30613"/>
        </a:buClr>
        <a:buFont typeface="Arial" pitchFamily="34" charset="0"/>
        <a:buChar char="•"/>
        <a:defRPr sz="1800" kern="1200">
          <a:solidFill>
            <a:schemeClr val="tx1"/>
          </a:solidFill>
          <a:latin typeface="Arial" pitchFamily="34" charset="0"/>
          <a:ea typeface="+mn-ea"/>
          <a:cs typeface="Arial" pitchFamily="34" charset="0"/>
        </a:defRPr>
      </a:lvl3pPr>
      <a:lvl4pPr marL="893763" indent="-177800" algn="l" defTabSz="914400" rtl="0" eaLnBrk="1" latinLnBrk="0" hangingPunct="1">
        <a:spcBef>
          <a:spcPct val="20000"/>
        </a:spcBef>
        <a:buClr>
          <a:srgbClr val="E30613"/>
        </a:buClr>
        <a:buFont typeface="Arial" pitchFamily="34" charset="0"/>
        <a:buChar char="•"/>
        <a:defRPr sz="1600" kern="1200">
          <a:solidFill>
            <a:schemeClr val="tx1"/>
          </a:solidFill>
          <a:latin typeface="Arial" pitchFamily="34" charset="0"/>
          <a:ea typeface="+mn-ea"/>
          <a:cs typeface="Arial" pitchFamily="34" charset="0"/>
        </a:defRPr>
      </a:lvl4pPr>
      <a:lvl5pPr marL="0" indent="0" algn="l" defTabSz="914400" rtl="0" eaLnBrk="1" latinLnBrk="0" hangingPunct="1">
        <a:spcBef>
          <a:spcPct val="20000"/>
        </a:spcBef>
        <a:buFont typeface="Arial" pitchFamily="34" charset="0"/>
        <a:buNone/>
        <a:defRPr sz="9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p:cNvSpPr>
            <a:spLocks noGrp="1"/>
          </p:cNvSpPr>
          <p:nvPr>
            <p:ph type="ctrTitle"/>
          </p:nvPr>
        </p:nvSpPr>
        <p:spPr/>
        <p:txBody>
          <a:bodyPr>
            <a:normAutofit/>
          </a:bodyPr>
          <a:lstStyle/>
          <a:p>
            <a:r>
              <a:rPr lang="hu-HU" sz="4000" dirty="0" smtClean="0"/>
              <a:t>The </a:t>
            </a:r>
            <a:r>
              <a:rPr lang="hu-HU" sz="4000" dirty="0" err="1" smtClean="0"/>
              <a:t>economic</a:t>
            </a:r>
            <a:r>
              <a:rPr lang="hu-HU" sz="4000" dirty="0" smtClean="0"/>
              <a:t> </a:t>
            </a:r>
            <a:r>
              <a:rPr lang="hu-HU" sz="4000" dirty="0" err="1" smtClean="0"/>
              <a:t>model</a:t>
            </a:r>
            <a:r>
              <a:rPr lang="hu-HU" sz="4000" dirty="0" smtClean="0"/>
              <a:t> of Hungary </a:t>
            </a:r>
            <a:r>
              <a:rPr lang="hu-HU" sz="4000" dirty="0" err="1" smtClean="0"/>
              <a:t>cannot</a:t>
            </a:r>
            <a:r>
              <a:rPr lang="hu-HU" sz="4000" dirty="0" smtClean="0"/>
              <a:t> </a:t>
            </a:r>
            <a:r>
              <a:rPr lang="hu-HU" sz="4000" dirty="0" err="1" smtClean="0"/>
              <a:t>cope</a:t>
            </a:r>
            <a:r>
              <a:rPr lang="hu-HU" sz="4000" dirty="0" smtClean="0"/>
              <a:t> </a:t>
            </a:r>
            <a:r>
              <a:rPr lang="hu-HU" sz="4000" dirty="0" err="1" smtClean="0"/>
              <a:t>with</a:t>
            </a:r>
            <a:r>
              <a:rPr lang="hu-HU" sz="4000" dirty="0" smtClean="0"/>
              <a:t> </a:t>
            </a:r>
            <a:r>
              <a:rPr lang="hu-HU" sz="4000" dirty="0" err="1" smtClean="0"/>
              <a:t>the</a:t>
            </a:r>
            <a:r>
              <a:rPr lang="hu-HU" sz="4000" dirty="0" smtClean="0"/>
              <a:t> </a:t>
            </a:r>
            <a:r>
              <a:rPr lang="hu-HU" sz="4000" dirty="0" err="1" smtClean="0"/>
              <a:t>current</a:t>
            </a:r>
            <a:r>
              <a:rPr lang="hu-HU" sz="4000" dirty="0" smtClean="0"/>
              <a:t> </a:t>
            </a:r>
            <a:r>
              <a:rPr lang="hu-HU" sz="4000" dirty="0" err="1" smtClean="0"/>
              <a:t>energy</a:t>
            </a:r>
            <a:r>
              <a:rPr lang="hu-HU" sz="4000" dirty="0" smtClean="0"/>
              <a:t> </a:t>
            </a:r>
            <a:r>
              <a:rPr lang="hu-HU" sz="4000" dirty="0" err="1" smtClean="0"/>
              <a:t>prices</a:t>
            </a:r>
            <a:endParaRPr lang="de-AT" sz="4000" dirty="0"/>
          </a:p>
        </p:txBody>
      </p:sp>
      <p:sp>
        <p:nvSpPr>
          <p:cNvPr id="10" name="Untertitel 9"/>
          <p:cNvSpPr>
            <a:spLocks noGrp="1"/>
          </p:cNvSpPr>
          <p:nvPr>
            <p:ph type="subTitle" idx="1"/>
          </p:nvPr>
        </p:nvSpPr>
        <p:spPr/>
        <p:txBody>
          <a:bodyPr>
            <a:normAutofit/>
          </a:bodyPr>
          <a:lstStyle/>
          <a:p>
            <a:r>
              <a:rPr lang="hu-HU" sz="3200" dirty="0" err="1" smtClean="0"/>
              <a:t>High</a:t>
            </a:r>
            <a:r>
              <a:rPr lang="hu-HU" sz="3200" dirty="0" smtClean="0"/>
              <a:t> </a:t>
            </a:r>
            <a:r>
              <a:rPr lang="hu-HU" sz="3200" dirty="0" err="1" smtClean="0"/>
              <a:t>energy</a:t>
            </a:r>
            <a:r>
              <a:rPr lang="hu-HU" sz="3200" dirty="0" smtClean="0"/>
              <a:t> </a:t>
            </a:r>
            <a:r>
              <a:rPr lang="hu-HU" sz="3200" dirty="0" err="1" smtClean="0"/>
              <a:t>prices</a:t>
            </a:r>
            <a:r>
              <a:rPr lang="hu-HU" sz="3200" dirty="0" smtClean="0"/>
              <a:t> hit </a:t>
            </a:r>
            <a:r>
              <a:rPr lang="hu-HU" sz="3200" dirty="0" err="1" smtClean="0"/>
              <a:t>the</a:t>
            </a:r>
            <a:r>
              <a:rPr lang="hu-HU" sz="3200" dirty="0" smtClean="0"/>
              <a:t> </a:t>
            </a:r>
            <a:r>
              <a:rPr lang="hu-HU" sz="3200" dirty="0" err="1" smtClean="0"/>
              <a:t>Hungarian</a:t>
            </a:r>
            <a:r>
              <a:rPr lang="hu-HU" sz="3200" dirty="0" smtClean="0"/>
              <a:t> </a:t>
            </a:r>
            <a:r>
              <a:rPr lang="hu-HU" sz="3200" dirty="0" err="1" smtClean="0"/>
              <a:t>economic</a:t>
            </a:r>
            <a:r>
              <a:rPr lang="hu-HU" sz="3200" dirty="0" smtClean="0"/>
              <a:t> </a:t>
            </a:r>
            <a:r>
              <a:rPr lang="hu-HU" sz="3200" dirty="0" err="1" smtClean="0"/>
              <a:t>model</a:t>
            </a:r>
            <a:r>
              <a:rPr lang="hu-HU" sz="3200" dirty="0" smtClean="0"/>
              <a:t> and </a:t>
            </a:r>
            <a:r>
              <a:rPr lang="hu-HU" sz="3200" dirty="0" err="1" smtClean="0"/>
              <a:t>makes</a:t>
            </a:r>
            <a:r>
              <a:rPr lang="hu-HU" sz="3200" dirty="0" smtClean="0"/>
              <a:t> </a:t>
            </a:r>
            <a:r>
              <a:rPr lang="hu-HU" sz="3200" dirty="0" err="1" smtClean="0"/>
              <a:t>the</a:t>
            </a:r>
            <a:r>
              <a:rPr lang="hu-HU" sz="3200" dirty="0" smtClean="0"/>
              <a:t> country </a:t>
            </a:r>
            <a:r>
              <a:rPr lang="hu-HU" sz="3200" dirty="0" err="1" smtClean="0"/>
              <a:t>poor</a:t>
            </a:r>
            <a:endParaRPr lang="en-US" sz="3200" dirty="0"/>
          </a:p>
        </p:txBody>
      </p:sp>
      <p:sp>
        <p:nvSpPr>
          <p:cNvPr id="3" name="Slide Number Placeholder 2"/>
          <p:cNvSpPr>
            <a:spLocks noGrp="1"/>
          </p:cNvSpPr>
          <p:nvPr>
            <p:ph type="sldNum" sz="quarter" idx="4"/>
          </p:nvPr>
        </p:nvSpPr>
        <p:spPr/>
        <p:txBody>
          <a:bodyPr/>
          <a:lstStyle/>
          <a:p>
            <a:fld id="{24B2EBC4-1ECC-42E0-B15C-79C76529A1A4}" type="slidenum">
              <a:rPr lang="de-DE" sz="1000" smtClean="0">
                <a:latin typeface="Arial" pitchFamily="34" charset="0"/>
                <a:cs typeface="Arial" pitchFamily="34" charset="0"/>
              </a:rPr>
              <a:pPr/>
              <a:t>1</a:t>
            </a:fld>
            <a:endParaRPr lang="de-AT" sz="1000">
              <a:latin typeface="Arial" pitchFamily="34" charset="0"/>
              <a:cs typeface="Arial" pitchFamily="34" charset="0"/>
            </a:endParaRPr>
          </a:p>
        </p:txBody>
      </p:sp>
    </p:spTree>
    <p:extLst>
      <p:ext uri="{BB962C8B-B14F-4D97-AF65-F5344CB8AC3E}">
        <p14:creationId xmlns:p14="http://schemas.microsoft.com/office/powerpoint/2010/main" val="27208197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hu-HU" dirty="0" err="1" smtClean="0"/>
              <a:t>Disclaimer</a:t>
            </a:r>
            <a:endParaRPr lang="de-AT" dirty="0"/>
          </a:p>
        </p:txBody>
      </p:sp>
      <p:sp>
        <p:nvSpPr>
          <p:cNvPr id="8" name="TextBox 7"/>
          <p:cNvSpPr txBox="1"/>
          <p:nvPr/>
        </p:nvSpPr>
        <p:spPr>
          <a:xfrm>
            <a:off x="546758" y="1556792"/>
            <a:ext cx="9653698" cy="4247317"/>
          </a:xfrm>
          <a:prstGeom prst="rect">
            <a:avLst/>
          </a:prstGeom>
          <a:noFill/>
        </p:spPr>
        <p:txBody>
          <a:bodyPr wrap="square" rtlCol="0">
            <a:spAutoFit/>
          </a:bodyPr>
          <a:lstStyle/>
          <a:p>
            <a:r>
              <a:rPr lang="en-GB" dirty="0"/>
              <a:t>The above information is based on sources believed to be reliable by Erste Befektetési Zrt. (seat: 1138 Budapest, </a:t>
            </a:r>
            <a:r>
              <a:rPr lang="en-GB" dirty="0" err="1"/>
              <a:t>Népfürdő</a:t>
            </a:r>
            <a:r>
              <a:rPr lang="en-GB" dirty="0"/>
              <a:t> u. 24-26; activity licence number: E-III/324/2008 and III/75.005-19/2002; a member of the Budapest Stock Exchange; hereinafter referred to as the "Company"), however the Company does not assume any warranty or liability for the information. The above information should not be construed as </a:t>
            </a:r>
            <a:r>
              <a:rPr lang="en-GB" b="1" dirty="0"/>
              <a:t>an invitation to invest, investment advice, tax advice, solicitation or offer to subscribe for, buy or sell any securities</a:t>
            </a:r>
            <a:r>
              <a:rPr lang="en-GB" dirty="0"/>
              <a:t>. The capital market and macroeconomic situation, the development of investments and their returns are shaped by factors beyond the Company's control, and the consequences of the investor's decision cannot be passed on to the Company. We also ask you to carefully consider the object of your investment, its risk, its charges, the fees and expenses associated with account keeping and the potential losses arising from your investments before making an investment decision. </a:t>
            </a:r>
            <a:r>
              <a:rPr lang="en-GB" b="1" dirty="0"/>
              <a:t>The above information and a part of information communicated on the presentation reflect the personal opinion of the speaker </a:t>
            </a:r>
            <a:r>
              <a:rPr lang="en-GB" dirty="0"/>
              <a:t>and </a:t>
            </a:r>
            <a:r>
              <a:rPr lang="en-GB" b="1" dirty="0"/>
              <a:t>should not be considered as the official professional opinion of the Company</a:t>
            </a:r>
            <a:r>
              <a:rPr lang="en-GB" dirty="0"/>
              <a:t> and may not be used, reproduced, published, adapted, distributed, in whole or in part, without the prior written permission of the Company.</a:t>
            </a:r>
            <a:endParaRPr lang="hu-HU" dirty="0"/>
          </a:p>
          <a:p>
            <a:endParaRPr lang="hu-HU" dirty="0"/>
          </a:p>
        </p:txBody>
      </p:sp>
      <p:sp>
        <p:nvSpPr>
          <p:cNvPr id="3" name="Slide Number Placeholder 2"/>
          <p:cNvSpPr>
            <a:spLocks noGrp="1"/>
          </p:cNvSpPr>
          <p:nvPr>
            <p:ph type="sldNum" sz="quarter" idx="12"/>
          </p:nvPr>
        </p:nvSpPr>
        <p:spPr/>
        <p:txBody>
          <a:bodyPr/>
          <a:lstStyle/>
          <a:p>
            <a:fld id="{768534E4-5BF1-4CAA-B304-C235E813B3E6}" type="slidenum">
              <a:rPr lang="de-AT" smtClean="0"/>
              <a:t>2</a:t>
            </a:fld>
            <a:endParaRPr lang="de-AT"/>
          </a:p>
        </p:txBody>
      </p:sp>
    </p:spTree>
    <p:extLst>
      <p:ext uri="{BB962C8B-B14F-4D97-AF65-F5344CB8AC3E}">
        <p14:creationId xmlns:p14="http://schemas.microsoft.com/office/powerpoint/2010/main" val="279955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1692" y="252000"/>
            <a:ext cx="11037046" cy="946314"/>
          </a:xfrm>
        </p:spPr>
        <p:txBody>
          <a:bodyPr/>
          <a:lstStyle/>
          <a:p>
            <a:r>
              <a:rPr lang="hu-HU" dirty="0" smtClean="0"/>
              <a:t>Hungary: </a:t>
            </a:r>
            <a:r>
              <a:rPr lang="hu-HU" dirty="0" err="1" smtClean="0"/>
              <a:t>energy</a:t>
            </a:r>
            <a:r>
              <a:rPr lang="hu-HU" dirty="0" smtClean="0"/>
              <a:t> import </a:t>
            </a:r>
            <a:r>
              <a:rPr lang="hu-HU" dirty="0" err="1" smtClean="0"/>
              <a:t>bill</a:t>
            </a:r>
            <a:r>
              <a:rPr lang="hu-HU" dirty="0" smtClean="0"/>
              <a:t> (EUR </a:t>
            </a:r>
            <a:r>
              <a:rPr lang="hu-HU" dirty="0" err="1" smtClean="0"/>
              <a:t>bn</a:t>
            </a:r>
            <a:r>
              <a:rPr lang="hu-HU" dirty="0"/>
              <a:t>)</a:t>
            </a:r>
            <a:endParaRPr lang="de-AT" dirty="0"/>
          </a:p>
        </p:txBody>
      </p:sp>
      <p:sp>
        <p:nvSpPr>
          <p:cNvPr id="4" name="Slide Number Placeholder 3"/>
          <p:cNvSpPr>
            <a:spLocks noGrp="1"/>
          </p:cNvSpPr>
          <p:nvPr>
            <p:ph type="sldNum" sz="quarter" idx="12"/>
          </p:nvPr>
        </p:nvSpPr>
        <p:spPr/>
        <p:txBody>
          <a:bodyPr/>
          <a:lstStyle/>
          <a:p>
            <a:fld id="{768534E4-5BF1-4CAA-B304-C235E813B3E6}" type="slidenum">
              <a:rPr lang="de-AT" smtClean="0"/>
              <a:t>3</a:t>
            </a:fld>
            <a:endParaRPr lang="de-AT"/>
          </a:p>
        </p:txBody>
      </p:sp>
      <p:pic>
        <p:nvPicPr>
          <p:cNvPr id="5" name="Picture 4"/>
          <p:cNvPicPr>
            <a:picLocks noChangeAspect="1"/>
          </p:cNvPicPr>
          <p:nvPr/>
        </p:nvPicPr>
        <p:blipFill>
          <a:blip r:embed="rId2"/>
          <a:stretch>
            <a:fillRect/>
          </a:stretch>
        </p:blipFill>
        <p:spPr>
          <a:xfrm>
            <a:off x="531692" y="1198314"/>
            <a:ext cx="10135394" cy="4750966"/>
          </a:xfrm>
          <a:prstGeom prst="rect">
            <a:avLst/>
          </a:prstGeom>
        </p:spPr>
      </p:pic>
      <p:sp>
        <p:nvSpPr>
          <p:cNvPr id="8" name="TextBox 7"/>
          <p:cNvSpPr txBox="1"/>
          <p:nvPr/>
        </p:nvSpPr>
        <p:spPr>
          <a:xfrm>
            <a:off x="407368" y="5837765"/>
            <a:ext cx="1191352" cy="215444"/>
          </a:xfrm>
          <a:prstGeom prst="rect">
            <a:avLst/>
          </a:prstGeom>
          <a:noFill/>
        </p:spPr>
        <p:txBody>
          <a:bodyPr wrap="none" rtlCol="0">
            <a:spAutoFit/>
          </a:bodyPr>
          <a:lstStyle/>
          <a:p>
            <a:r>
              <a:rPr lang="hu-HU" sz="800" dirty="0" err="1" smtClean="0"/>
              <a:t>Source</a:t>
            </a:r>
            <a:r>
              <a:rPr lang="hu-HU" sz="800" dirty="0" smtClean="0"/>
              <a:t>: </a:t>
            </a:r>
            <a:r>
              <a:rPr lang="hu-HU" sz="800" dirty="0" err="1" smtClean="0"/>
              <a:t>Bloomberg</a:t>
            </a:r>
            <a:r>
              <a:rPr lang="hu-HU" sz="800" dirty="0" smtClean="0"/>
              <a:t>, KSH</a:t>
            </a:r>
            <a:endParaRPr lang="hu-HU" sz="800" dirty="0"/>
          </a:p>
        </p:txBody>
      </p:sp>
    </p:spTree>
    <p:extLst>
      <p:ext uri="{BB962C8B-B14F-4D97-AF65-F5344CB8AC3E}">
        <p14:creationId xmlns:p14="http://schemas.microsoft.com/office/powerpoint/2010/main" val="16203503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1692" y="252000"/>
            <a:ext cx="11037046" cy="872744"/>
          </a:xfrm>
        </p:spPr>
        <p:txBody>
          <a:bodyPr>
            <a:normAutofit/>
          </a:bodyPr>
          <a:lstStyle/>
          <a:p>
            <a:r>
              <a:rPr lang="hu-HU" dirty="0" smtClean="0"/>
              <a:t>Hungary: </a:t>
            </a:r>
            <a:r>
              <a:rPr lang="hu-HU" dirty="0" err="1" smtClean="0"/>
              <a:t>Foreign</a:t>
            </a:r>
            <a:r>
              <a:rPr lang="hu-HU" dirty="0" smtClean="0"/>
              <a:t> trade deficit (12m </a:t>
            </a:r>
            <a:r>
              <a:rPr lang="hu-HU" dirty="0" err="1" smtClean="0"/>
              <a:t>rolling</a:t>
            </a:r>
            <a:r>
              <a:rPr lang="hu-HU" dirty="0" smtClean="0"/>
              <a:t>, EUR </a:t>
            </a:r>
            <a:r>
              <a:rPr lang="hu-HU" dirty="0" err="1"/>
              <a:t>m</a:t>
            </a:r>
            <a:r>
              <a:rPr lang="hu-HU" dirty="0" err="1" smtClean="0"/>
              <a:t>n</a:t>
            </a:r>
            <a:r>
              <a:rPr lang="hu-HU" dirty="0" smtClean="0"/>
              <a:t>) </a:t>
            </a:r>
            <a:endParaRPr lang="de-AT" dirty="0"/>
          </a:p>
        </p:txBody>
      </p:sp>
      <p:sp>
        <p:nvSpPr>
          <p:cNvPr id="8" name="TextBox 7"/>
          <p:cNvSpPr txBox="1"/>
          <p:nvPr/>
        </p:nvSpPr>
        <p:spPr>
          <a:xfrm>
            <a:off x="407368" y="5824499"/>
            <a:ext cx="2199641" cy="215444"/>
          </a:xfrm>
          <a:prstGeom prst="rect">
            <a:avLst/>
          </a:prstGeom>
          <a:noFill/>
        </p:spPr>
        <p:txBody>
          <a:bodyPr wrap="none" rtlCol="0">
            <a:spAutoFit/>
          </a:bodyPr>
          <a:lstStyle/>
          <a:p>
            <a:r>
              <a:rPr lang="hu-HU" sz="800" dirty="0" err="1" smtClean="0"/>
              <a:t>Source</a:t>
            </a:r>
            <a:r>
              <a:rPr lang="hu-HU" sz="800" dirty="0" smtClean="0"/>
              <a:t>: </a:t>
            </a:r>
            <a:r>
              <a:rPr lang="hu-HU" sz="800" dirty="0" err="1" smtClean="0"/>
              <a:t>Hungarian</a:t>
            </a:r>
            <a:r>
              <a:rPr lang="hu-HU" sz="800" dirty="0" smtClean="0"/>
              <a:t> </a:t>
            </a:r>
            <a:r>
              <a:rPr lang="hu-HU" sz="800" dirty="0" err="1" smtClean="0"/>
              <a:t>Statistical</a:t>
            </a:r>
            <a:r>
              <a:rPr lang="hu-HU" sz="800" dirty="0" smtClean="0"/>
              <a:t> Office, </a:t>
            </a:r>
            <a:r>
              <a:rPr lang="hu-HU" sz="800" dirty="0" err="1" smtClean="0"/>
              <a:t>Portfolio,hu</a:t>
            </a:r>
            <a:endParaRPr lang="hu-HU" sz="800" dirty="0"/>
          </a:p>
        </p:txBody>
      </p:sp>
      <p:sp>
        <p:nvSpPr>
          <p:cNvPr id="4" name="Slide Number Placeholder 3"/>
          <p:cNvSpPr>
            <a:spLocks noGrp="1"/>
          </p:cNvSpPr>
          <p:nvPr>
            <p:ph type="sldNum" sz="quarter" idx="12"/>
          </p:nvPr>
        </p:nvSpPr>
        <p:spPr/>
        <p:txBody>
          <a:bodyPr/>
          <a:lstStyle/>
          <a:p>
            <a:fld id="{768534E4-5BF1-4CAA-B304-C235E813B3E6}" type="slidenum">
              <a:rPr lang="de-AT" smtClean="0"/>
              <a:t>4</a:t>
            </a:fld>
            <a:endParaRPr lang="de-AT"/>
          </a:p>
        </p:txBody>
      </p:sp>
      <p:pic>
        <p:nvPicPr>
          <p:cNvPr id="3" name="Picture 2"/>
          <p:cNvPicPr>
            <a:picLocks noChangeAspect="1"/>
          </p:cNvPicPr>
          <p:nvPr/>
        </p:nvPicPr>
        <p:blipFill>
          <a:blip r:embed="rId2"/>
          <a:stretch>
            <a:fillRect/>
          </a:stretch>
        </p:blipFill>
        <p:spPr>
          <a:xfrm>
            <a:off x="695399" y="1293488"/>
            <a:ext cx="9202583" cy="4531011"/>
          </a:xfrm>
          <a:prstGeom prst="rect">
            <a:avLst/>
          </a:prstGeom>
        </p:spPr>
      </p:pic>
    </p:spTree>
    <p:extLst>
      <p:ext uri="{BB962C8B-B14F-4D97-AF65-F5344CB8AC3E}">
        <p14:creationId xmlns:p14="http://schemas.microsoft.com/office/powerpoint/2010/main" val="34694488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1692" y="252000"/>
            <a:ext cx="11037046" cy="872744"/>
          </a:xfrm>
        </p:spPr>
        <p:txBody>
          <a:bodyPr>
            <a:normAutofit/>
          </a:bodyPr>
          <a:lstStyle/>
          <a:p>
            <a:r>
              <a:rPr lang="hu-HU" dirty="0" smtClean="0"/>
              <a:t>Hungary: </a:t>
            </a:r>
            <a:r>
              <a:rPr lang="hu-HU" dirty="0" err="1" smtClean="0"/>
              <a:t>Current</a:t>
            </a:r>
            <a:r>
              <a:rPr lang="hu-HU" dirty="0" smtClean="0"/>
              <a:t> account deficit (</a:t>
            </a:r>
            <a:r>
              <a:rPr lang="hu-HU" dirty="0" err="1" smtClean="0"/>
              <a:t>mn</a:t>
            </a:r>
            <a:r>
              <a:rPr lang="hu-HU" dirty="0" smtClean="0"/>
              <a:t> EUR)</a:t>
            </a:r>
            <a:endParaRPr lang="de-AT" dirty="0"/>
          </a:p>
        </p:txBody>
      </p:sp>
      <p:sp>
        <p:nvSpPr>
          <p:cNvPr id="8" name="TextBox 7"/>
          <p:cNvSpPr txBox="1"/>
          <p:nvPr/>
        </p:nvSpPr>
        <p:spPr>
          <a:xfrm>
            <a:off x="407368" y="5824499"/>
            <a:ext cx="1588897" cy="215444"/>
          </a:xfrm>
          <a:prstGeom prst="rect">
            <a:avLst/>
          </a:prstGeom>
          <a:noFill/>
        </p:spPr>
        <p:txBody>
          <a:bodyPr wrap="none" rtlCol="0">
            <a:spAutoFit/>
          </a:bodyPr>
          <a:lstStyle/>
          <a:p>
            <a:r>
              <a:rPr lang="hu-HU" sz="800" dirty="0" err="1" smtClean="0"/>
              <a:t>Source</a:t>
            </a:r>
            <a:r>
              <a:rPr lang="hu-HU" sz="800" dirty="0" smtClean="0"/>
              <a:t>: National Bank of Hungary</a:t>
            </a:r>
            <a:endParaRPr lang="hu-HU" sz="800" dirty="0"/>
          </a:p>
        </p:txBody>
      </p:sp>
      <p:sp>
        <p:nvSpPr>
          <p:cNvPr id="4" name="Slide Number Placeholder 3"/>
          <p:cNvSpPr>
            <a:spLocks noGrp="1"/>
          </p:cNvSpPr>
          <p:nvPr>
            <p:ph type="sldNum" sz="quarter" idx="12"/>
          </p:nvPr>
        </p:nvSpPr>
        <p:spPr/>
        <p:txBody>
          <a:bodyPr/>
          <a:lstStyle/>
          <a:p>
            <a:fld id="{768534E4-5BF1-4CAA-B304-C235E813B3E6}" type="slidenum">
              <a:rPr lang="de-AT" smtClean="0"/>
              <a:t>5</a:t>
            </a:fld>
            <a:endParaRPr lang="de-AT"/>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692" y="980727"/>
            <a:ext cx="8601144" cy="4843771"/>
          </a:xfrm>
          <a:prstGeom prst="rect">
            <a:avLst/>
          </a:prstGeom>
        </p:spPr>
      </p:pic>
    </p:spTree>
    <p:extLst>
      <p:ext uri="{BB962C8B-B14F-4D97-AF65-F5344CB8AC3E}">
        <p14:creationId xmlns:p14="http://schemas.microsoft.com/office/powerpoint/2010/main" val="40710260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1692" y="252000"/>
            <a:ext cx="11037046" cy="946314"/>
          </a:xfrm>
        </p:spPr>
        <p:txBody>
          <a:bodyPr/>
          <a:lstStyle/>
          <a:p>
            <a:r>
              <a:rPr lang="hu-HU" dirty="0" smtClean="0"/>
              <a:t>Hungary: Household </a:t>
            </a:r>
            <a:r>
              <a:rPr lang="hu-HU" dirty="0" err="1" smtClean="0"/>
              <a:t>expenses</a:t>
            </a:r>
            <a:r>
              <a:rPr lang="hu-HU" dirty="0" smtClean="0"/>
              <a:t> (HUF k/</a:t>
            </a:r>
            <a:r>
              <a:rPr lang="hu-HU" dirty="0" err="1" smtClean="0"/>
              <a:t>capita</a:t>
            </a:r>
            <a:r>
              <a:rPr lang="hu-HU" dirty="0" smtClean="0"/>
              <a:t>)</a:t>
            </a:r>
            <a:endParaRPr lang="de-AT" dirty="0"/>
          </a:p>
        </p:txBody>
      </p:sp>
      <p:sp>
        <p:nvSpPr>
          <p:cNvPr id="4" name="Slide Number Placeholder 3"/>
          <p:cNvSpPr>
            <a:spLocks noGrp="1"/>
          </p:cNvSpPr>
          <p:nvPr>
            <p:ph type="sldNum" sz="quarter" idx="12"/>
          </p:nvPr>
        </p:nvSpPr>
        <p:spPr/>
        <p:txBody>
          <a:bodyPr/>
          <a:lstStyle/>
          <a:p>
            <a:fld id="{768534E4-5BF1-4CAA-B304-C235E813B3E6}" type="slidenum">
              <a:rPr lang="de-AT" smtClean="0"/>
              <a:t>6</a:t>
            </a:fld>
            <a:endParaRPr lang="de-AT"/>
          </a:p>
        </p:txBody>
      </p:sp>
      <p:sp>
        <p:nvSpPr>
          <p:cNvPr id="8" name="TextBox 7"/>
          <p:cNvSpPr txBox="1"/>
          <p:nvPr/>
        </p:nvSpPr>
        <p:spPr>
          <a:xfrm>
            <a:off x="407368" y="5733836"/>
            <a:ext cx="2598788" cy="215444"/>
          </a:xfrm>
          <a:prstGeom prst="rect">
            <a:avLst/>
          </a:prstGeom>
          <a:noFill/>
        </p:spPr>
        <p:txBody>
          <a:bodyPr wrap="none" rtlCol="0">
            <a:spAutoFit/>
          </a:bodyPr>
          <a:lstStyle/>
          <a:p>
            <a:r>
              <a:rPr lang="hu-HU" sz="800" dirty="0" err="1" smtClean="0"/>
              <a:t>Source</a:t>
            </a:r>
            <a:r>
              <a:rPr lang="hu-HU" sz="800" dirty="0" smtClean="0"/>
              <a:t>: Erste Group Research, </a:t>
            </a:r>
            <a:r>
              <a:rPr lang="hu-HU" sz="800" dirty="0" err="1" smtClean="0"/>
              <a:t>Hungarian</a:t>
            </a:r>
            <a:r>
              <a:rPr lang="hu-HU" sz="800" dirty="0" smtClean="0"/>
              <a:t> </a:t>
            </a:r>
            <a:r>
              <a:rPr lang="hu-HU" sz="800" dirty="0" err="1" smtClean="0"/>
              <a:t>Statistical</a:t>
            </a:r>
            <a:r>
              <a:rPr lang="hu-HU" sz="800" dirty="0" smtClean="0"/>
              <a:t> Office</a:t>
            </a:r>
            <a:endParaRPr lang="hu-HU" sz="800" dirty="0"/>
          </a:p>
        </p:txBody>
      </p:sp>
      <p:pic>
        <p:nvPicPr>
          <p:cNvPr id="3" name="Picture 2"/>
          <p:cNvPicPr>
            <a:picLocks noChangeAspect="1"/>
          </p:cNvPicPr>
          <p:nvPr/>
        </p:nvPicPr>
        <p:blipFill>
          <a:blip r:embed="rId2"/>
          <a:stretch>
            <a:fillRect/>
          </a:stretch>
        </p:blipFill>
        <p:spPr>
          <a:xfrm>
            <a:off x="531691" y="1198314"/>
            <a:ext cx="10179727" cy="4535522"/>
          </a:xfrm>
          <a:prstGeom prst="rect">
            <a:avLst/>
          </a:prstGeom>
        </p:spPr>
      </p:pic>
    </p:spTree>
    <p:extLst>
      <p:ext uri="{BB962C8B-B14F-4D97-AF65-F5344CB8AC3E}">
        <p14:creationId xmlns:p14="http://schemas.microsoft.com/office/powerpoint/2010/main" val="18151075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1692" y="252000"/>
            <a:ext cx="11037046" cy="728728"/>
          </a:xfrm>
        </p:spPr>
        <p:txBody>
          <a:bodyPr/>
          <a:lstStyle/>
          <a:p>
            <a:r>
              <a:rPr lang="hu-HU" dirty="0" smtClean="0"/>
              <a:t>Hungary – </a:t>
            </a:r>
            <a:r>
              <a:rPr lang="hu-HU" dirty="0" err="1" smtClean="0"/>
              <a:t>natural</a:t>
            </a:r>
            <a:r>
              <a:rPr lang="hu-HU" dirty="0" smtClean="0"/>
              <a:t> </a:t>
            </a:r>
            <a:r>
              <a:rPr lang="hu-HU" dirty="0" err="1" smtClean="0"/>
              <a:t>gas</a:t>
            </a:r>
            <a:r>
              <a:rPr lang="hu-HU" dirty="0" smtClean="0"/>
              <a:t> </a:t>
            </a:r>
            <a:r>
              <a:rPr lang="hu-HU" dirty="0" err="1" smtClean="0"/>
              <a:t>as</a:t>
            </a:r>
            <a:r>
              <a:rPr lang="hu-HU" dirty="0" smtClean="0"/>
              <a:t> a </a:t>
            </a:r>
            <a:r>
              <a:rPr lang="hu-HU" dirty="0" err="1" smtClean="0"/>
              <a:t>primary</a:t>
            </a:r>
            <a:r>
              <a:rPr lang="hu-HU" dirty="0" smtClean="0"/>
              <a:t> </a:t>
            </a:r>
            <a:r>
              <a:rPr lang="hu-HU" dirty="0" err="1" smtClean="0"/>
              <a:t>energy</a:t>
            </a:r>
            <a:r>
              <a:rPr lang="hu-HU" dirty="0" smtClean="0"/>
              <a:t> </a:t>
            </a:r>
            <a:r>
              <a:rPr lang="hu-HU" dirty="0" err="1" smtClean="0"/>
              <a:t>source</a:t>
            </a:r>
            <a:endParaRPr lang="hu-HU" dirty="0"/>
          </a:p>
        </p:txBody>
      </p:sp>
      <p:sp>
        <p:nvSpPr>
          <p:cNvPr id="12" name="Textplatzhalter 2"/>
          <p:cNvSpPr txBox="1">
            <a:spLocks/>
          </p:cNvSpPr>
          <p:nvPr/>
        </p:nvSpPr>
        <p:spPr>
          <a:xfrm>
            <a:off x="565130" y="1066400"/>
            <a:ext cx="6682998" cy="418383"/>
          </a:xfrm>
          <a:prstGeom prst="rect">
            <a:avLst/>
          </a:prstGeom>
        </p:spPr>
        <p:txBody>
          <a:bodyPr vert="horz" lIns="0" tIns="0" rIns="0" bIns="0" rtlCol="0">
            <a:normAutofit/>
          </a:bodyPr>
          <a:lstStyle>
            <a:lvl1pPr marL="0" indent="0" algn="l" defTabSz="914400" rtl="0" eaLnBrk="1" latinLnBrk="0" hangingPunct="1">
              <a:spcBef>
                <a:spcPct val="20000"/>
              </a:spcBef>
              <a:buFont typeface="Arial" pitchFamily="34" charset="0"/>
              <a:buNone/>
              <a:defRPr sz="2400" kern="1200">
                <a:solidFill>
                  <a:srgbClr val="00497B"/>
                </a:solidFill>
                <a:latin typeface="Arial" pitchFamily="34" charset="0"/>
                <a:ea typeface="+mn-ea"/>
                <a:cs typeface="Arial" pitchFamily="34" charset="0"/>
              </a:defRPr>
            </a:lvl1pPr>
            <a:lvl2pPr marL="179388" indent="-179388" algn="l" defTabSz="914400" rtl="0" eaLnBrk="1" latinLnBrk="0" hangingPunct="1">
              <a:spcBef>
                <a:spcPct val="20000"/>
              </a:spcBef>
              <a:buClr>
                <a:srgbClr val="E30613"/>
              </a:buClr>
              <a:buFont typeface="Arial" pitchFamily="34" charset="0"/>
              <a:buChar char="•"/>
              <a:defRPr sz="2000" kern="1200">
                <a:solidFill>
                  <a:schemeClr val="tx1"/>
                </a:solidFill>
                <a:latin typeface="Arial" pitchFamily="34" charset="0"/>
                <a:ea typeface="+mn-ea"/>
                <a:cs typeface="Arial" pitchFamily="34" charset="0"/>
              </a:defRPr>
            </a:lvl2pPr>
            <a:lvl3pPr marL="536575" indent="-179388" algn="l" defTabSz="914400" rtl="0" eaLnBrk="1" latinLnBrk="0" hangingPunct="1">
              <a:spcBef>
                <a:spcPct val="20000"/>
              </a:spcBef>
              <a:buClr>
                <a:srgbClr val="E30613"/>
              </a:buClr>
              <a:buFont typeface="Arial" pitchFamily="34" charset="0"/>
              <a:buChar char="•"/>
              <a:defRPr sz="1800" kern="1200">
                <a:solidFill>
                  <a:schemeClr val="tx1"/>
                </a:solidFill>
                <a:latin typeface="Arial" pitchFamily="34" charset="0"/>
                <a:ea typeface="+mn-ea"/>
                <a:cs typeface="Arial" pitchFamily="34" charset="0"/>
              </a:defRPr>
            </a:lvl3pPr>
            <a:lvl4pPr marL="893763" indent="-177800" algn="l" defTabSz="914400" rtl="0" eaLnBrk="1" latinLnBrk="0" hangingPunct="1">
              <a:spcBef>
                <a:spcPct val="20000"/>
              </a:spcBef>
              <a:buClr>
                <a:srgbClr val="E30613"/>
              </a:buClr>
              <a:buFont typeface="Arial" pitchFamily="34" charset="0"/>
              <a:buChar char="•"/>
              <a:defRPr sz="1600" kern="1200">
                <a:solidFill>
                  <a:schemeClr val="tx1"/>
                </a:solidFill>
                <a:latin typeface="Arial" pitchFamily="34" charset="0"/>
                <a:ea typeface="+mn-ea"/>
                <a:cs typeface="Arial" pitchFamily="34" charset="0"/>
              </a:defRPr>
            </a:lvl4pPr>
            <a:lvl5pPr marL="0" indent="0" algn="l" defTabSz="914400" rtl="0" eaLnBrk="1" latinLnBrk="0" hangingPunct="1">
              <a:spcBef>
                <a:spcPct val="20000"/>
              </a:spcBef>
              <a:buFont typeface="Arial" pitchFamily="34" charset="0"/>
              <a:buNone/>
              <a:defRPr sz="9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hu-HU" sz="1600" b="1" dirty="0" err="1" smtClean="0">
                <a:solidFill>
                  <a:schemeClr val="tx1"/>
                </a:solidFill>
              </a:rPr>
              <a:t>Natural</a:t>
            </a:r>
            <a:r>
              <a:rPr lang="hu-HU" sz="1600" b="1" dirty="0" smtClean="0">
                <a:solidFill>
                  <a:schemeClr val="tx1"/>
                </a:solidFill>
              </a:rPr>
              <a:t> </a:t>
            </a:r>
            <a:r>
              <a:rPr lang="hu-HU" sz="1600" b="1" dirty="0" err="1" smtClean="0">
                <a:solidFill>
                  <a:schemeClr val="tx1"/>
                </a:solidFill>
              </a:rPr>
              <a:t>gas</a:t>
            </a:r>
            <a:r>
              <a:rPr lang="hu-HU" sz="1600" b="1" dirty="0" smtClean="0">
                <a:solidFill>
                  <a:schemeClr val="tx1"/>
                </a:solidFill>
              </a:rPr>
              <a:t> plays a </a:t>
            </a:r>
            <a:r>
              <a:rPr lang="hu-HU" sz="1600" b="1" dirty="0" err="1" smtClean="0">
                <a:solidFill>
                  <a:schemeClr val="tx1"/>
                </a:solidFill>
              </a:rPr>
              <a:t>key</a:t>
            </a:r>
            <a:r>
              <a:rPr lang="hu-HU" sz="1600" b="1" dirty="0" smtClean="0">
                <a:solidFill>
                  <a:schemeClr val="tx1"/>
                </a:solidFill>
              </a:rPr>
              <a:t> </a:t>
            </a:r>
            <a:r>
              <a:rPr lang="hu-HU" sz="1600" b="1" dirty="0" err="1" smtClean="0">
                <a:solidFill>
                  <a:schemeClr val="tx1"/>
                </a:solidFill>
              </a:rPr>
              <a:t>role</a:t>
            </a:r>
            <a:r>
              <a:rPr lang="hu-HU" sz="1600" b="1" dirty="0" smtClean="0">
                <a:solidFill>
                  <a:schemeClr val="tx1"/>
                </a:solidFill>
              </a:rPr>
              <a:t> in </a:t>
            </a:r>
            <a:r>
              <a:rPr lang="hu-HU" sz="1600" b="1" dirty="0" err="1" smtClean="0">
                <a:solidFill>
                  <a:schemeClr val="tx1"/>
                </a:solidFill>
              </a:rPr>
              <a:t>Hungary’s</a:t>
            </a:r>
            <a:r>
              <a:rPr lang="hu-HU" sz="1600" b="1" dirty="0" smtClean="0">
                <a:solidFill>
                  <a:schemeClr val="tx1"/>
                </a:solidFill>
              </a:rPr>
              <a:t> </a:t>
            </a:r>
            <a:r>
              <a:rPr lang="hu-HU" sz="1600" b="1" dirty="0" err="1" smtClean="0">
                <a:solidFill>
                  <a:schemeClr val="tx1"/>
                </a:solidFill>
              </a:rPr>
              <a:t>energy</a:t>
            </a:r>
            <a:r>
              <a:rPr lang="hu-HU" sz="1600" b="1" dirty="0" smtClean="0">
                <a:solidFill>
                  <a:schemeClr val="tx1"/>
                </a:solidFill>
              </a:rPr>
              <a:t> </a:t>
            </a:r>
            <a:r>
              <a:rPr lang="hu-HU" sz="1600" b="1" dirty="0" err="1" smtClean="0">
                <a:solidFill>
                  <a:schemeClr val="tx1"/>
                </a:solidFill>
              </a:rPr>
              <a:t>supply</a:t>
            </a:r>
            <a:r>
              <a:rPr lang="hu-HU" sz="1600" b="1" dirty="0" smtClean="0">
                <a:solidFill>
                  <a:schemeClr val="tx1"/>
                </a:solidFill>
              </a:rPr>
              <a:t> (%, 2020)</a:t>
            </a:r>
            <a:endParaRPr lang="de-AT" sz="1600" b="1" dirty="0">
              <a:solidFill>
                <a:schemeClr val="tx1"/>
              </a:solidFill>
            </a:endParaRPr>
          </a:p>
        </p:txBody>
      </p:sp>
      <p:sp>
        <p:nvSpPr>
          <p:cNvPr id="2" name="Slide Number Placeholder 1"/>
          <p:cNvSpPr>
            <a:spLocks noGrp="1"/>
          </p:cNvSpPr>
          <p:nvPr>
            <p:ph type="sldNum" sz="quarter" idx="12"/>
          </p:nvPr>
        </p:nvSpPr>
        <p:spPr/>
        <p:txBody>
          <a:bodyPr/>
          <a:lstStyle/>
          <a:p>
            <a:fld id="{768534E4-5BF1-4CAA-B304-C235E813B3E6}" type="slidenum">
              <a:rPr lang="de-AT" smtClean="0"/>
              <a:t>7</a:t>
            </a:fld>
            <a:endParaRPr lang="de-AT"/>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375" y="1484782"/>
            <a:ext cx="11160293" cy="4464498"/>
          </a:xfrm>
          <a:prstGeom prst="rect">
            <a:avLst/>
          </a:prstGeom>
        </p:spPr>
      </p:pic>
      <p:sp>
        <p:nvSpPr>
          <p:cNvPr id="7" name="TextBox 6"/>
          <p:cNvSpPr txBox="1"/>
          <p:nvPr/>
        </p:nvSpPr>
        <p:spPr>
          <a:xfrm>
            <a:off x="479376" y="5705461"/>
            <a:ext cx="870751" cy="215444"/>
          </a:xfrm>
          <a:prstGeom prst="rect">
            <a:avLst/>
          </a:prstGeom>
          <a:noFill/>
        </p:spPr>
        <p:txBody>
          <a:bodyPr wrap="none" rtlCol="0">
            <a:spAutoFit/>
          </a:bodyPr>
          <a:lstStyle/>
          <a:p>
            <a:r>
              <a:rPr lang="hu-HU" sz="800" dirty="0" err="1" smtClean="0"/>
              <a:t>Source</a:t>
            </a:r>
            <a:r>
              <a:rPr lang="hu-HU" sz="800" dirty="0" smtClean="0"/>
              <a:t>: Eurostat</a:t>
            </a:r>
            <a:endParaRPr lang="hu-HU" sz="800" dirty="0"/>
          </a:p>
        </p:txBody>
      </p:sp>
    </p:spTree>
    <p:extLst>
      <p:ext uri="{BB962C8B-B14F-4D97-AF65-F5344CB8AC3E}">
        <p14:creationId xmlns:p14="http://schemas.microsoft.com/office/powerpoint/2010/main" val="36612172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1692" y="252000"/>
            <a:ext cx="11037046" cy="728728"/>
          </a:xfrm>
        </p:spPr>
        <p:txBody>
          <a:bodyPr/>
          <a:lstStyle/>
          <a:p>
            <a:r>
              <a:rPr lang="hu-HU" dirty="0" smtClean="0"/>
              <a:t>Hungary – </a:t>
            </a:r>
            <a:r>
              <a:rPr lang="hu-HU" dirty="0" err="1" smtClean="0"/>
              <a:t>dependence</a:t>
            </a:r>
            <a:r>
              <a:rPr lang="hu-HU" dirty="0" smtClean="0"/>
              <a:t> </a:t>
            </a:r>
            <a:r>
              <a:rPr lang="hu-HU" dirty="0" err="1" smtClean="0"/>
              <a:t>on</a:t>
            </a:r>
            <a:r>
              <a:rPr lang="hu-HU" dirty="0" smtClean="0"/>
              <a:t> </a:t>
            </a:r>
            <a:r>
              <a:rPr lang="hu-HU" dirty="0" err="1" smtClean="0"/>
              <a:t>Russian</a:t>
            </a:r>
            <a:r>
              <a:rPr lang="hu-HU" dirty="0" smtClean="0"/>
              <a:t> </a:t>
            </a:r>
            <a:r>
              <a:rPr lang="hu-HU" dirty="0" err="1" smtClean="0"/>
              <a:t>natural</a:t>
            </a:r>
            <a:r>
              <a:rPr lang="hu-HU" dirty="0" smtClean="0"/>
              <a:t> </a:t>
            </a:r>
            <a:r>
              <a:rPr lang="hu-HU" dirty="0" err="1" smtClean="0"/>
              <a:t>gas</a:t>
            </a:r>
            <a:endParaRPr lang="hu-HU"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691" y="980728"/>
            <a:ext cx="5571791" cy="4947427"/>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0016" y="960702"/>
            <a:ext cx="3960440" cy="4967454"/>
          </a:xfrm>
          <a:prstGeom prst="rect">
            <a:avLst/>
          </a:prstGeom>
        </p:spPr>
      </p:pic>
      <p:sp>
        <p:nvSpPr>
          <p:cNvPr id="2" name="Slide Number Placeholder 1"/>
          <p:cNvSpPr>
            <a:spLocks noGrp="1"/>
          </p:cNvSpPr>
          <p:nvPr>
            <p:ph type="sldNum" sz="quarter" idx="12"/>
          </p:nvPr>
        </p:nvSpPr>
        <p:spPr/>
        <p:txBody>
          <a:bodyPr/>
          <a:lstStyle/>
          <a:p>
            <a:fld id="{768534E4-5BF1-4CAA-B304-C235E813B3E6}" type="slidenum">
              <a:rPr lang="de-AT" smtClean="0"/>
              <a:t>8</a:t>
            </a:fld>
            <a:endParaRPr lang="de-AT"/>
          </a:p>
        </p:txBody>
      </p:sp>
      <p:sp>
        <p:nvSpPr>
          <p:cNvPr id="7" name="TextBox 6"/>
          <p:cNvSpPr txBox="1"/>
          <p:nvPr/>
        </p:nvSpPr>
        <p:spPr>
          <a:xfrm>
            <a:off x="407368" y="5805264"/>
            <a:ext cx="679994" cy="215444"/>
          </a:xfrm>
          <a:prstGeom prst="rect">
            <a:avLst/>
          </a:prstGeom>
          <a:noFill/>
        </p:spPr>
        <p:txBody>
          <a:bodyPr wrap="none" rtlCol="0">
            <a:spAutoFit/>
          </a:bodyPr>
          <a:lstStyle/>
          <a:p>
            <a:r>
              <a:rPr lang="hu-HU" sz="800" dirty="0" err="1" smtClean="0"/>
              <a:t>Source</a:t>
            </a:r>
            <a:r>
              <a:rPr lang="hu-HU" sz="800" dirty="0" smtClean="0"/>
              <a:t>: IMF</a:t>
            </a:r>
            <a:endParaRPr lang="hu-HU" sz="800" dirty="0"/>
          </a:p>
        </p:txBody>
      </p:sp>
    </p:spTree>
    <p:extLst>
      <p:ext uri="{BB962C8B-B14F-4D97-AF65-F5344CB8AC3E}">
        <p14:creationId xmlns:p14="http://schemas.microsoft.com/office/powerpoint/2010/main" val="21745717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1692" y="252000"/>
            <a:ext cx="11037046" cy="728728"/>
          </a:xfrm>
        </p:spPr>
        <p:txBody>
          <a:bodyPr/>
          <a:lstStyle/>
          <a:p>
            <a:r>
              <a:rPr lang="hu-HU" dirty="0" smtClean="0"/>
              <a:t>Hungary – </a:t>
            </a:r>
            <a:r>
              <a:rPr lang="hu-HU" dirty="0" err="1" smtClean="0"/>
              <a:t>natural</a:t>
            </a:r>
            <a:r>
              <a:rPr lang="hu-HU" dirty="0" smtClean="0"/>
              <a:t> </a:t>
            </a:r>
            <a:r>
              <a:rPr lang="hu-HU" dirty="0" err="1" smtClean="0"/>
              <a:t>gas</a:t>
            </a:r>
            <a:r>
              <a:rPr lang="hu-HU" dirty="0" smtClean="0"/>
              <a:t> </a:t>
            </a:r>
            <a:r>
              <a:rPr lang="hu-HU" dirty="0" err="1" smtClean="0"/>
              <a:t>supply</a:t>
            </a:r>
            <a:r>
              <a:rPr lang="hu-HU" dirty="0" smtClean="0"/>
              <a:t> </a:t>
            </a:r>
            <a:r>
              <a:rPr lang="hu-HU" dirty="0" err="1" smtClean="0"/>
              <a:t>outlook</a:t>
            </a:r>
            <a:endParaRPr lang="hu-HU" dirty="0"/>
          </a:p>
        </p:txBody>
      </p:sp>
      <p:sp>
        <p:nvSpPr>
          <p:cNvPr id="10" name="Textplatzhalter 2"/>
          <p:cNvSpPr txBox="1">
            <a:spLocks/>
          </p:cNvSpPr>
          <p:nvPr/>
        </p:nvSpPr>
        <p:spPr>
          <a:xfrm>
            <a:off x="565130" y="1066401"/>
            <a:ext cx="6034926" cy="360000"/>
          </a:xfrm>
          <a:prstGeom prst="rect">
            <a:avLst/>
          </a:prstGeom>
        </p:spPr>
        <p:txBody>
          <a:bodyPr vert="horz" lIns="0" tIns="0" rIns="0" bIns="0" rtlCol="0">
            <a:noAutofit/>
          </a:bodyPr>
          <a:lstStyle>
            <a:lvl1pPr marL="0" indent="0" algn="l" defTabSz="914400" rtl="0" eaLnBrk="1" latinLnBrk="0" hangingPunct="1">
              <a:spcBef>
                <a:spcPct val="20000"/>
              </a:spcBef>
              <a:buFont typeface="Arial" pitchFamily="34" charset="0"/>
              <a:buNone/>
              <a:defRPr sz="2400" kern="1200">
                <a:solidFill>
                  <a:srgbClr val="00497B"/>
                </a:solidFill>
                <a:latin typeface="Arial" pitchFamily="34" charset="0"/>
                <a:ea typeface="+mn-ea"/>
                <a:cs typeface="Arial" pitchFamily="34" charset="0"/>
              </a:defRPr>
            </a:lvl1pPr>
            <a:lvl2pPr marL="179388" indent="-179388" algn="l" defTabSz="914400" rtl="0" eaLnBrk="1" latinLnBrk="0" hangingPunct="1">
              <a:spcBef>
                <a:spcPct val="20000"/>
              </a:spcBef>
              <a:buClr>
                <a:srgbClr val="E30613"/>
              </a:buClr>
              <a:buFont typeface="Arial" pitchFamily="34" charset="0"/>
              <a:buChar char="•"/>
              <a:defRPr sz="2000" kern="1200">
                <a:solidFill>
                  <a:schemeClr val="tx1"/>
                </a:solidFill>
                <a:latin typeface="Arial" pitchFamily="34" charset="0"/>
                <a:ea typeface="+mn-ea"/>
                <a:cs typeface="Arial" pitchFamily="34" charset="0"/>
              </a:defRPr>
            </a:lvl2pPr>
            <a:lvl3pPr marL="536575" indent="-179388" algn="l" defTabSz="914400" rtl="0" eaLnBrk="1" latinLnBrk="0" hangingPunct="1">
              <a:spcBef>
                <a:spcPct val="20000"/>
              </a:spcBef>
              <a:buClr>
                <a:srgbClr val="E30613"/>
              </a:buClr>
              <a:buFont typeface="Arial" pitchFamily="34" charset="0"/>
              <a:buChar char="•"/>
              <a:defRPr sz="1800" kern="1200">
                <a:solidFill>
                  <a:schemeClr val="tx1"/>
                </a:solidFill>
                <a:latin typeface="Arial" pitchFamily="34" charset="0"/>
                <a:ea typeface="+mn-ea"/>
                <a:cs typeface="Arial" pitchFamily="34" charset="0"/>
              </a:defRPr>
            </a:lvl3pPr>
            <a:lvl4pPr marL="893763" indent="-177800" algn="l" defTabSz="914400" rtl="0" eaLnBrk="1" latinLnBrk="0" hangingPunct="1">
              <a:spcBef>
                <a:spcPct val="20000"/>
              </a:spcBef>
              <a:buClr>
                <a:srgbClr val="E30613"/>
              </a:buClr>
              <a:buFont typeface="Arial" pitchFamily="34" charset="0"/>
              <a:buChar char="•"/>
              <a:defRPr sz="1600" kern="1200">
                <a:solidFill>
                  <a:schemeClr val="tx1"/>
                </a:solidFill>
                <a:latin typeface="Arial" pitchFamily="34" charset="0"/>
                <a:ea typeface="+mn-ea"/>
                <a:cs typeface="Arial" pitchFamily="34" charset="0"/>
              </a:defRPr>
            </a:lvl4pPr>
            <a:lvl5pPr marL="0" indent="0" algn="l" defTabSz="914400" rtl="0" eaLnBrk="1" latinLnBrk="0" hangingPunct="1">
              <a:spcBef>
                <a:spcPct val="20000"/>
              </a:spcBef>
              <a:buFont typeface="Arial" pitchFamily="34" charset="0"/>
              <a:buNone/>
              <a:defRPr sz="9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hu-HU" sz="1600" b="1" dirty="0" err="1" smtClean="0">
                <a:solidFill>
                  <a:schemeClr val="tx1"/>
                </a:solidFill>
              </a:rPr>
              <a:t>How</a:t>
            </a:r>
            <a:r>
              <a:rPr lang="hu-HU" sz="1600" b="1" dirty="0" smtClean="0">
                <a:solidFill>
                  <a:schemeClr val="tx1"/>
                </a:solidFill>
              </a:rPr>
              <a:t> </a:t>
            </a:r>
            <a:r>
              <a:rPr lang="hu-HU" sz="1600" b="1" dirty="0" err="1" smtClean="0">
                <a:solidFill>
                  <a:schemeClr val="tx1"/>
                </a:solidFill>
              </a:rPr>
              <a:t>many</a:t>
            </a:r>
            <a:r>
              <a:rPr lang="hu-HU" sz="1600" b="1" dirty="0" smtClean="0">
                <a:solidFill>
                  <a:schemeClr val="tx1"/>
                </a:solidFill>
              </a:rPr>
              <a:t> </a:t>
            </a:r>
            <a:r>
              <a:rPr lang="hu-HU" sz="1600" b="1" dirty="0" err="1" smtClean="0">
                <a:solidFill>
                  <a:schemeClr val="tx1"/>
                </a:solidFill>
              </a:rPr>
              <a:t>days</a:t>
            </a:r>
            <a:r>
              <a:rPr lang="hu-HU" sz="1600" b="1" dirty="0" smtClean="0">
                <a:solidFill>
                  <a:schemeClr val="tx1"/>
                </a:solidFill>
              </a:rPr>
              <a:t> of </a:t>
            </a:r>
            <a:r>
              <a:rPr lang="hu-HU" sz="1600" b="1" dirty="0" err="1" smtClean="0">
                <a:solidFill>
                  <a:schemeClr val="tx1"/>
                </a:solidFill>
              </a:rPr>
              <a:t>average</a:t>
            </a:r>
            <a:r>
              <a:rPr lang="hu-HU" sz="1600" b="1" dirty="0" smtClean="0">
                <a:solidFill>
                  <a:schemeClr val="tx1"/>
                </a:solidFill>
              </a:rPr>
              <a:t> </a:t>
            </a:r>
            <a:r>
              <a:rPr lang="hu-HU" sz="1600" b="1" dirty="0" err="1" smtClean="0">
                <a:solidFill>
                  <a:schemeClr val="tx1"/>
                </a:solidFill>
              </a:rPr>
              <a:t>consumption</a:t>
            </a:r>
            <a:r>
              <a:rPr lang="hu-HU" sz="1600" b="1" dirty="0" smtClean="0">
                <a:solidFill>
                  <a:schemeClr val="tx1"/>
                </a:solidFill>
              </a:rPr>
              <a:t> </a:t>
            </a:r>
            <a:r>
              <a:rPr lang="hu-HU" sz="1600" b="1" dirty="0" err="1" smtClean="0">
                <a:solidFill>
                  <a:schemeClr val="tx1"/>
                </a:solidFill>
              </a:rPr>
              <a:t>stored</a:t>
            </a:r>
            <a:r>
              <a:rPr lang="hu-HU" sz="1600" b="1" dirty="0" smtClean="0">
                <a:solidFill>
                  <a:schemeClr val="tx1"/>
                </a:solidFill>
              </a:rPr>
              <a:t> (23 </a:t>
            </a:r>
            <a:r>
              <a:rPr lang="hu-HU" sz="1600" b="1" dirty="0" err="1" smtClean="0">
                <a:solidFill>
                  <a:schemeClr val="tx1"/>
                </a:solidFill>
              </a:rPr>
              <a:t>October</a:t>
            </a:r>
            <a:r>
              <a:rPr lang="hu-HU" sz="1600" b="1" dirty="0" smtClean="0">
                <a:solidFill>
                  <a:schemeClr val="tx1"/>
                </a:solidFill>
              </a:rPr>
              <a:t>)?</a:t>
            </a:r>
            <a:endParaRPr lang="de-AT" sz="1600" b="1" dirty="0">
              <a:solidFill>
                <a:schemeClr val="tx1"/>
              </a:solidFill>
            </a:endParaRPr>
          </a:p>
        </p:txBody>
      </p:sp>
      <p:sp>
        <p:nvSpPr>
          <p:cNvPr id="2" name="Slide Number Placeholder 1"/>
          <p:cNvSpPr>
            <a:spLocks noGrp="1"/>
          </p:cNvSpPr>
          <p:nvPr>
            <p:ph type="sldNum" sz="quarter" idx="12"/>
          </p:nvPr>
        </p:nvSpPr>
        <p:spPr/>
        <p:txBody>
          <a:bodyPr/>
          <a:lstStyle/>
          <a:p>
            <a:fld id="{768534E4-5BF1-4CAA-B304-C235E813B3E6}" type="slidenum">
              <a:rPr lang="de-AT" smtClean="0"/>
              <a:t>9</a:t>
            </a:fld>
            <a:endParaRPr lang="de-AT"/>
          </a:p>
        </p:txBody>
      </p:sp>
      <p:pic>
        <p:nvPicPr>
          <p:cNvPr id="6" name="Picture 5"/>
          <p:cNvPicPr>
            <a:picLocks noChangeAspect="1"/>
          </p:cNvPicPr>
          <p:nvPr/>
        </p:nvPicPr>
        <p:blipFill>
          <a:blip r:embed="rId2"/>
          <a:stretch>
            <a:fillRect/>
          </a:stretch>
        </p:blipFill>
        <p:spPr>
          <a:xfrm>
            <a:off x="565129" y="1426400"/>
            <a:ext cx="7538133" cy="4522880"/>
          </a:xfrm>
          <a:prstGeom prst="rect">
            <a:avLst/>
          </a:prstGeom>
        </p:spPr>
      </p:pic>
      <p:sp>
        <p:nvSpPr>
          <p:cNvPr id="9" name="TextBox 8"/>
          <p:cNvSpPr txBox="1"/>
          <p:nvPr/>
        </p:nvSpPr>
        <p:spPr>
          <a:xfrm>
            <a:off x="407368" y="5797630"/>
            <a:ext cx="715260" cy="215444"/>
          </a:xfrm>
          <a:prstGeom prst="rect">
            <a:avLst/>
          </a:prstGeom>
          <a:noFill/>
        </p:spPr>
        <p:txBody>
          <a:bodyPr wrap="none" rtlCol="0">
            <a:spAutoFit/>
          </a:bodyPr>
          <a:lstStyle/>
          <a:p>
            <a:r>
              <a:rPr lang="hu-HU" sz="800" dirty="0" err="1" smtClean="0"/>
              <a:t>Source</a:t>
            </a:r>
            <a:r>
              <a:rPr lang="hu-HU" sz="800" dirty="0" smtClean="0"/>
              <a:t>: AGSI</a:t>
            </a:r>
            <a:endParaRPr lang="hu-HU" sz="800" dirty="0"/>
          </a:p>
        </p:txBody>
      </p:sp>
    </p:spTree>
    <p:extLst>
      <p:ext uri="{BB962C8B-B14F-4D97-AF65-F5344CB8AC3E}">
        <p14:creationId xmlns:p14="http://schemas.microsoft.com/office/powerpoint/2010/main" val="3230299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1692" y="252000"/>
            <a:ext cx="11037046" cy="728728"/>
          </a:xfrm>
        </p:spPr>
        <p:txBody>
          <a:bodyPr/>
          <a:lstStyle/>
          <a:p>
            <a:r>
              <a:rPr lang="hu-HU" dirty="0" smtClean="0"/>
              <a:t>EU – </a:t>
            </a:r>
            <a:r>
              <a:rPr lang="hu-HU" dirty="0" err="1" smtClean="0"/>
              <a:t>storages</a:t>
            </a:r>
            <a:r>
              <a:rPr lang="hu-HU" dirty="0" smtClean="0"/>
              <a:t> </a:t>
            </a:r>
            <a:r>
              <a:rPr lang="hu-HU" dirty="0" err="1" smtClean="0"/>
              <a:t>are</a:t>
            </a:r>
            <a:r>
              <a:rPr lang="hu-HU" dirty="0" smtClean="0"/>
              <a:t> </a:t>
            </a:r>
            <a:r>
              <a:rPr lang="hu-HU" dirty="0" err="1" smtClean="0"/>
              <a:t>filled</a:t>
            </a:r>
            <a:endParaRPr lang="hu-HU" dirty="0"/>
          </a:p>
        </p:txBody>
      </p:sp>
      <p:sp>
        <p:nvSpPr>
          <p:cNvPr id="2" name="Slide Number Placeholder 1"/>
          <p:cNvSpPr>
            <a:spLocks noGrp="1"/>
          </p:cNvSpPr>
          <p:nvPr>
            <p:ph type="sldNum" sz="quarter" idx="12"/>
          </p:nvPr>
        </p:nvSpPr>
        <p:spPr/>
        <p:txBody>
          <a:bodyPr/>
          <a:lstStyle/>
          <a:p>
            <a:fld id="{768534E4-5BF1-4CAA-B304-C235E813B3E6}" type="slidenum">
              <a:rPr lang="de-AT" smtClean="0"/>
              <a:t>10</a:t>
            </a:fld>
            <a:endParaRPr lang="de-AT"/>
          </a:p>
        </p:txBody>
      </p:sp>
      <p:sp>
        <p:nvSpPr>
          <p:cNvPr id="9" name="Textplatzhalter 2"/>
          <p:cNvSpPr txBox="1">
            <a:spLocks/>
          </p:cNvSpPr>
          <p:nvPr/>
        </p:nvSpPr>
        <p:spPr>
          <a:xfrm>
            <a:off x="527218" y="1218333"/>
            <a:ext cx="6720910" cy="360000"/>
          </a:xfrm>
          <a:prstGeom prst="rect">
            <a:avLst/>
          </a:prstGeom>
        </p:spPr>
        <p:txBody>
          <a:bodyPr vert="horz" lIns="0" tIns="0" rIns="0" bIns="0" rtlCol="0">
            <a:noAutofit/>
          </a:bodyPr>
          <a:lstStyle>
            <a:lvl1pPr marL="0" indent="0" algn="l" defTabSz="914400" rtl="0" eaLnBrk="1" latinLnBrk="0" hangingPunct="1">
              <a:spcBef>
                <a:spcPct val="20000"/>
              </a:spcBef>
              <a:buFont typeface="Arial" pitchFamily="34" charset="0"/>
              <a:buNone/>
              <a:defRPr sz="2400" kern="1200">
                <a:solidFill>
                  <a:srgbClr val="00497B"/>
                </a:solidFill>
                <a:latin typeface="Arial" pitchFamily="34" charset="0"/>
                <a:ea typeface="+mn-ea"/>
                <a:cs typeface="Arial" pitchFamily="34" charset="0"/>
              </a:defRPr>
            </a:lvl1pPr>
            <a:lvl2pPr marL="179388" indent="-179388" algn="l" defTabSz="914400" rtl="0" eaLnBrk="1" latinLnBrk="0" hangingPunct="1">
              <a:spcBef>
                <a:spcPct val="20000"/>
              </a:spcBef>
              <a:buClr>
                <a:srgbClr val="E30613"/>
              </a:buClr>
              <a:buFont typeface="Arial" pitchFamily="34" charset="0"/>
              <a:buChar char="•"/>
              <a:defRPr sz="2000" kern="1200">
                <a:solidFill>
                  <a:schemeClr val="tx1"/>
                </a:solidFill>
                <a:latin typeface="Arial" pitchFamily="34" charset="0"/>
                <a:ea typeface="+mn-ea"/>
                <a:cs typeface="Arial" pitchFamily="34" charset="0"/>
              </a:defRPr>
            </a:lvl2pPr>
            <a:lvl3pPr marL="536575" indent="-179388" algn="l" defTabSz="914400" rtl="0" eaLnBrk="1" latinLnBrk="0" hangingPunct="1">
              <a:spcBef>
                <a:spcPct val="20000"/>
              </a:spcBef>
              <a:buClr>
                <a:srgbClr val="E30613"/>
              </a:buClr>
              <a:buFont typeface="Arial" pitchFamily="34" charset="0"/>
              <a:buChar char="•"/>
              <a:defRPr sz="1800" kern="1200">
                <a:solidFill>
                  <a:schemeClr val="tx1"/>
                </a:solidFill>
                <a:latin typeface="Arial" pitchFamily="34" charset="0"/>
                <a:ea typeface="+mn-ea"/>
                <a:cs typeface="Arial" pitchFamily="34" charset="0"/>
              </a:defRPr>
            </a:lvl3pPr>
            <a:lvl4pPr marL="893763" indent="-177800" algn="l" defTabSz="914400" rtl="0" eaLnBrk="1" latinLnBrk="0" hangingPunct="1">
              <a:spcBef>
                <a:spcPct val="20000"/>
              </a:spcBef>
              <a:buClr>
                <a:srgbClr val="E30613"/>
              </a:buClr>
              <a:buFont typeface="Arial" pitchFamily="34" charset="0"/>
              <a:buChar char="•"/>
              <a:defRPr sz="1600" kern="1200">
                <a:solidFill>
                  <a:schemeClr val="tx1"/>
                </a:solidFill>
                <a:latin typeface="Arial" pitchFamily="34" charset="0"/>
                <a:ea typeface="+mn-ea"/>
                <a:cs typeface="Arial" pitchFamily="34" charset="0"/>
              </a:defRPr>
            </a:lvl4pPr>
            <a:lvl5pPr marL="0" indent="0" algn="l" defTabSz="914400" rtl="0" eaLnBrk="1" latinLnBrk="0" hangingPunct="1">
              <a:spcBef>
                <a:spcPct val="20000"/>
              </a:spcBef>
              <a:buFont typeface="Arial" pitchFamily="34" charset="0"/>
              <a:buNone/>
              <a:defRPr sz="9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hu-HU" sz="1600" b="1" dirty="0" err="1" smtClean="0">
                <a:solidFill>
                  <a:schemeClr val="tx1"/>
                </a:solidFill>
              </a:rPr>
              <a:t>Percentage</a:t>
            </a:r>
            <a:r>
              <a:rPr lang="hu-HU" sz="1600" b="1" dirty="0" smtClean="0">
                <a:solidFill>
                  <a:schemeClr val="tx1"/>
                </a:solidFill>
              </a:rPr>
              <a:t> of </a:t>
            </a:r>
            <a:r>
              <a:rPr lang="hu-HU" sz="1600" b="1" dirty="0" err="1" smtClean="0">
                <a:solidFill>
                  <a:schemeClr val="tx1"/>
                </a:solidFill>
              </a:rPr>
              <a:t>stored</a:t>
            </a:r>
            <a:r>
              <a:rPr lang="hu-HU" sz="1600" b="1" dirty="0" smtClean="0">
                <a:solidFill>
                  <a:schemeClr val="tx1"/>
                </a:solidFill>
              </a:rPr>
              <a:t> </a:t>
            </a:r>
            <a:r>
              <a:rPr lang="hu-HU" sz="1600" b="1" dirty="0" err="1" smtClean="0">
                <a:solidFill>
                  <a:schemeClr val="tx1"/>
                </a:solidFill>
              </a:rPr>
              <a:t>gas</a:t>
            </a:r>
            <a:r>
              <a:rPr lang="hu-HU" sz="1600" b="1" dirty="0" smtClean="0">
                <a:solidFill>
                  <a:schemeClr val="tx1"/>
                </a:solidFill>
              </a:rPr>
              <a:t> in EU28 vs. 5-year </a:t>
            </a:r>
            <a:r>
              <a:rPr lang="hu-HU" sz="1600" b="1" dirty="0" err="1" smtClean="0">
                <a:solidFill>
                  <a:schemeClr val="tx1"/>
                </a:solidFill>
              </a:rPr>
              <a:t>range</a:t>
            </a:r>
            <a:r>
              <a:rPr lang="hu-HU" sz="1600" b="1" dirty="0" smtClean="0">
                <a:solidFill>
                  <a:schemeClr val="tx1"/>
                </a:solidFill>
              </a:rPr>
              <a:t> (23 </a:t>
            </a:r>
            <a:r>
              <a:rPr lang="hu-HU" sz="1600" b="1" dirty="0" err="1" smtClean="0">
                <a:solidFill>
                  <a:schemeClr val="tx1"/>
                </a:solidFill>
              </a:rPr>
              <a:t>October</a:t>
            </a:r>
            <a:r>
              <a:rPr lang="hu-HU" sz="1600" b="1" dirty="0">
                <a:solidFill>
                  <a:schemeClr val="tx1"/>
                </a:solidFill>
              </a:rPr>
              <a:t> </a:t>
            </a:r>
            <a:r>
              <a:rPr lang="hu-HU" sz="1600" b="1" dirty="0" smtClean="0">
                <a:solidFill>
                  <a:schemeClr val="tx1"/>
                </a:solidFill>
              </a:rPr>
              <a:t>2022) </a:t>
            </a:r>
            <a:endParaRPr lang="de-AT" sz="1600" b="1" dirty="0">
              <a:solidFill>
                <a:schemeClr val="tx1"/>
              </a:solidFill>
            </a:endParaRPr>
          </a:p>
        </p:txBody>
      </p:sp>
      <p:pic>
        <p:nvPicPr>
          <p:cNvPr id="4" name="Picture 3"/>
          <p:cNvPicPr>
            <a:picLocks noChangeAspect="1"/>
          </p:cNvPicPr>
          <p:nvPr/>
        </p:nvPicPr>
        <p:blipFill>
          <a:blip r:embed="rId2"/>
          <a:stretch>
            <a:fillRect/>
          </a:stretch>
        </p:blipFill>
        <p:spPr>
          <a:xfrm>
            <a:off x="527217" y="1574002"/>
            <a:ext cx="9244009" cy="4375278"/>
          </a:xfrm>
          <a:prstGeom prst="rect">
            <a:avLst/>
          </a:prstGeom>
        </p:spPr>
      </p:pic>
      <p:sp>
        <p:nvSpPr>
          <p:cNvPr id="7" name="TextBox 6"/>
          <p:cNvSpPr txBox="1"/>
          <p:nvPr/>
        </p:nvSpPr>
        <p:spPr>
          <a:xfrm>
            <a:off x="407368" y="5805264"/>
            <a:ext cx="1515158" cy="215444"/>
          </a:xfrm>
          <a:prstGeom prst="rect">
            <a:avLst/>
          </a:prstGeom>
          <a:noFill/>
        </p:spPr>
        <p:txBody>
          <a:bodyPr wrap="none" rtlCol="0">
            <a:spAutoFit/>
          </a:bodyPr>
          <a:lstStyle/>
          <a:p>
            <a:r>
              <a:rPr lang="hu-HU" sz="800" dirty="0" err="1" smtClean="0"/>
              <a:t>Source</a:t>
            </a:r>
            <a:r>
              <a:rPr lang="hu-HU" sz="800" dirty="0" smtClean="0"/>
              <a:t>: </a:t>
            </a:r>
            <a:r>
              <a:rPr lang="hu-HU" sz="800" dirty="0" err="1" smtClean="0"/>
              <a:t>Bloomberg</a:t>
            </a:r>
            <a:r>
              <a:rPr lang="hu-HU" sz="800" dirty="0" smtClean="0"/>
              <a:t>, Erste Bank. </a:t>
            </a:r>
            <a:endParaRPr lang="hu-HU" sz="800" dirty="0"/>
          </a:p>
        </p:txBody>
      </p:sp>
    </p:spTree>
    <p:extLst>
      <p:ext uri="{BB962C8B-B14F-4D97-AF65-F5344CB8AC3E}">
        <p14:creationId xmlns:p14="http://schemas.microsoft.com/office/powerpoint/2010/main" val="3811835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1692" y="252000"/>
            <a:ext cx="11037046" cy="728728"/>
          </a:xfrm>
        </p:spPr>
        <p:txBody>
          <a:bodyPr/>
          <a:lstStyle/>
          <a:p>
            <a:r>
              <a:rPr lang="hu-HU" dirty="0" smtClean="0"/>
              <a:t>EU – </a:t>
            </a:r>
            <a:r>
              <a:rPr lang="hu-HU" dirty="0" err="1" smtClean="0"/>
              <a:t>natural</a:t>
            </a:r>
            <a:r>
              <a:rPr lang="hu-HU" dirty="0" smtClean="0"/>
              <a:t> </a:t>
            </a:r>
            <a:r>
              <a:rPr lang="hu-HU" dirty="0" err="1" smtClean="0"/>
              <a:t>gas</a:t>
            </a:r>
            <a:r>
              <a:rPr lang="hu-HU" dirty="0" smtClean="0"/>
              <a:t> </a:t>
            </a:r>
            <a:r>
              <a:rPr lang="hu-HU" dirty="0" err="1" smtClean="0"/>
              <a:t>consumption</a:t>
            </a:r>
            <a:endParaRPr lang="hu-HU" dirty="0"/>
          </a:p>
        </p:txBody>
      </p:sp>
      <p:sp>
        <p:nvSpPr>
          <p:cNvPr id="10" name="Textplatzhalter 2"/>
          <p:cNvSpPr txBox="1">
            <a:spLocks/>
          </p:cNvSpPr>
          <p:nvPr/>
        </p:nvSpPr>
        <p:spPr>
          <a:xfrm>
            <a:off x="565130" y="1066401"/>
            <a:ext cx="6034926" cy="360000"/>
          </a:xfrm>
          <a:prstGeom prst="rect">
            <a:avLst/>
          </a:prstGeom>
        </p:spPr>
        <p:txBody>
          <a:bodyPr vert="horz" lIns="0" tIns="0" rIns="0" bIns="0" rtlCol="0">
            <a:noAutofit/>
          </a:bodyPr>
          <a:lstStyle>
            <a:lvl1pPr marL="0" indent="0" algn="l" defTabSz="914400" rtl="0" eaLnBrk="1" latinLnBrk="0" hangingPunct="1">
              <a:spcBef>
                <a:spcPct val="20000"/>
              </a:spcBef>
              <a:buFont typeface="Arial" pitchFamily="34" charset="0"/>
              <a:buNone/>
              <a:defRPr sz="2400" kern="1200">
                <a:solidFill>
                  <a:srgbClr val="00497B"/>
                </a:solidFill>
                <a:latin typeface="Arial" pitchFamily="34" charset="0"/>
                <a:ea typeface="+mn-ea"/>
                <a:cs typeface="Arial" pitchFamily="34" charset="0"/>
              </a:defRPr>
            </a:lvl1pPr>
            <a:lvl2pPr marL="179388" indent="-179388" algn="l" defTabSz="914400" rtl="0" eaLnBrk="1" latinLnBrk="0" hangingPunct="1">
              <a:spcBef>
                <a:spcPct val="20000"/>
              </a:spcBef>
              <a:buClr>
                <a:srgbClr val="E30613"/>
              </a:buClr>
              <a:buFont typeface="Arial" pitchFamily="34" charset="0"/>
              <a:buChar char="•"/>
              <a:defRPr sz="2000" kern="1200">
                <a:solidFill>
                  <a:schemeClr val="tx1"/>
                </a:solidFill>
                <a:latin typeface="Arial" pitchFamily="34" charset="0"/>
                <a:ea typeface="+mn-ea"/>
                <a:cs typeface="Arial" pitchFamily="34" charset="0"/>
              </a:defRPr>
            </a:lvl2pPr>
            <a:lvl3pPr marL="536575" indent="-179388" algn="l" defTabSz="914400" rtl="0" eaLnBrk="1" latinLnBrk="0" hangingPunct="1">
              <a:spcBef>
                <a:spcPct val="20000"/>
              </a:spcBef>
              <a:buClr>
                <a:srgbClr val="E30613"/>
              </a:buClr>
              <a:buFont typeface="Arial" pitchFamily="34" charset="0"/>
              <a:buChar char="•"/>
              <a:defRPr sz="1800" kern="1200">
                <a:solidFill>
                  <a:schemeClr val="tx1"/>
                </a:solidFill>
                <a:latin typeface="Arial" pitchFamily="34" charset="0"/>
                <a:ea typeface="+mn-ea"/>
                <a:cs typeface="Arial" pitchFamily="34" charset="0"/>
              </a:defRPr>
            </a:lvl3pPr>
            <a:lvl4pPr marL="893763" indent="-177800" algn="l" defTabSz="914400" rtl="0" eaLnBrk="1" latinLnBrk="0" hangingPunct="1">
              <a:spcBef>
                <a:spcPct val="20000"/>
              </a:spcBef>
              <a:buClr>
                <a:srgbClr val="E30613"/>
              </a:buClr>
              <a:buFont typeface="Arial" pitchFamily="34" charset="0"/>
              <a:buChar char="•"/>
              <a:defRPr sz="1600" kern="1200">
                <a:solidFill>
                  <a:schemeClr val="tx1"/>
                </a:solidFill>
                <a:latin typeface="Arial" pitchFamily="34" charset="0"/>
                <a:ea typeface="+mn-ea"/>
                <a:cs typeface="Arial" pitchFamily="34" charset="0"/>
              </a:defRPr>
            </a:lvl4pPr>
            <a:lvl5pPr marL="0" indent="0" algn="l" defTabSz="914400" rtl="0" eaLnBrk="1" latinLnBrk="0" hangingPunct="1">
              <a:spcBef>
                <a:spcPct val="20000"/>
              </a:spcBef>
              <a:buFont typeface="Arial" pitchFamily="34" charset="0"/>
              <a:buNone/>
              <a:defRPr sz="9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hu-HU" sz="1600" b="1" dirty="0" smtClean="0">
                <a:solidFill>
                  <a:schemeClr val="tx1"/>
                </a:solidFill>
              </a:rPr>
              <a:t>EU </a:t>
            </a:r>
            <a:r>
              <a:rPr lang="hu-HU" sz="1600" b="1" dirty="0" err="1" smtClean="0">
                <a:solidFill>
                  <a:schemeClr val="tx1"/>
                </a:solidFill>
              </a:rPr>
              <a:t>natural</a:t>
            </a:r>
            <a:r>
              <a:rPr lang="hu-HU" sz="1600" b="1" dirty="0" smtClean="0">
                <a:solidFill>
                  <a:schemeClr val="tx1"/>
                </a:solidFill>
              </a:rPr>
              <a:t> </a:t>
            </a:r>
            <a:r>
              <a:rPr lang="hu-HU" sz="1600" b="1" dirty="0" err="1" smtClean="0">
                <a:solidFill>
                  <a:schemeClr val="tx1"/>
                </a:solidFill>
              </a:rPr>
              <a:t>gas</a:t>
            </a:r>
            <a:r>
              <a:rPr lang="hu-HU" sz="1600" b="1" dirty="0" smtClean="0">
                <a:solidFill>
                  <a:schemeClr val="tx1"/>
                </a:solidFill>
              </a:rPr>
              <a:t> </a:t>
            </a:r>
            <a:r>
              <a:rPr lang="hu-HU" sz="1600" b="1" dirty="0" err="1" smtClean="0">
                <a:solidFill>
                  <a:schemeClr val="tx1"/>
                </a:solidFill>
              </a:rPr>
              <a:t>consumption</a:t>
            </a:r>
            <a:r>
              <a:rPr lang="hu-HU" sz="1600" b="1" dirty="0" smtClean="0">
                <a:solidFill>
                  <a:schemeClr val="tx1"/>
                </a:solidFill>
              </a:rPr>
              <a:t> down 10.2% in 1-9M22 y/y</a:t>
            </a:r>
            <a:endParaRPr lang="de-AT" sz="1600" b="1" dirty="0">
              <a:solidFill>
                <a:schemeClr val="tx1"/>
              </a:solidFill>
            </a:endParaRPr>
          </a:p>
        </p:txBody>
      </p:sp>
      <p:sp>
        <p:nvSpPr>
          <p:cNvPr id="2" name="Slide Number Placeholder 1"/>
          <p:cNvSpPr>
            <a:spLocks noGrp="1"/>
          </p:cNvSpPr>
          <p:nvPr>
            <p:ph type="sldNum" sz="quarter" idx="12"/>
          </p:nvPr>
        </p:nvSpPr>
        <p:spPr/>
        <p:txBody>
          <a:bodyPr/>
          <a:lstStyle/>
          <a:p>
            <a:fld id="{768534E4-5BF1-4CAA-B304-C235E813B3E6}" type="slidenum">
              <a:rPr lang="de-AT" smtClean="0"/>
              <a:t>11</a:t>
            </a:fld>
            <a:endParaRPr lang="de-AT"/>
          </a:p>
        </p:txBody>
      </p:sp>
      <p:pic>
        <p:nvPicPr>
          <p:cNvPr id="4" name="Picture 3"/>
          <p:cNvPicPr>
            <a:picLocks noChangeAspect="1"/>
          </p:cNvPicPr>
          <p:nvPr/>
        </p:nvPicPr>
        <p:blipFill>
          <a:blip r:embed="rId2"/>
          <a:stretch>
            <a:fillRect/>
          </a:stretch>
        </p:blipFill>
        <p:spPr>
          <a:xfrm>
            <a:off x="530213" y="1315238"/>
            <a:ext cx="8158075" cy="4562033"/>
          </a:xfrm>
          <a:prstGeom prst="rect">
            <a:avLst/>
          </a:prstGeom>
        </p:spPr>
      </p:pic>
      <p:sp>
        <p:nvSpPr>
          <p:cNvPr id="9" name="TextBox 8"/>
          <p:cNvSpPr txBox="1"/>
          <p:nvPr/>
        </p:nvSpPr>
        <p:spPr>
          <a:xfrm>
            <a:off x="407368" y="5797630"/>
            <a:ext cx="870751" cy="215444"/>
          </a:xfrm>
          <a:prstGeom prst="rect">
            <a:avLst/>
          </a:prstGeom>
          <a:noFill/>
        </p:spPr>
        <p:txBody>
          <a:bodyPr wrap="none" rtlCol="0">
            <a:spAutoFit/>
          </a:bodyPr>
          <a:lstStyle/>
          <a:p>
            <a:r>
              <a:rPr lang="hu-HU" sz="800" dirty="0" err="1" smtClean="0"/>
              <a:t>Source</a:t>
            </a:r>
            <a:r>
              <a:rPr lang="hu-HU" sz="800" dirty="0" smtClean="0"/>
              <a:t>: Eurostat</a:t>
            </a:r>
            <a:endParaRPr lang="hu-HU" sz="800" dirty="0"/>
          </a:p>
        </p:txBody>
      </p:sp>
    </p:spTree>
    <p:extLst>
      <p:ext uri="{BB962C8B-B14F-4D97-AF65-F5344CB8AC3E}">
        <p14:creationId xmlns:p14="http://schemas.microsoft.com/office/powerpoint/2010/main" val="20270307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1692" y="252000"/>
            <a:ext cx="11037046" cy="728728"/>
          </a:xfrm>
        </p:spPr>
        <p:txBody>
          <a:bodyPr/>
          <a:lstStyle/>
          <a:p>
            <a:r>
              <a:rPr lang="hu-HU" dirty="0" err="1" smtClean="0"/>
              <a:t>Russian</a:t>
            </a:r>
            <a:r>
              <a:rPr lang="hu-HU" dirty="0" smtClean="0"/>
              <a:t> </a:t>
            </a:r>
            <a:r>
              <a:rPr lang="hu-HU" dirty="0" err="1" smtClean="0"/>
              <a:t>gas</a:t>
            </a:r>
            <a:r>
              <a:rPr lang="hu-HU" dirty="0" smtClean="0"/>
              <a:t> </a:t>
            </a:r>
            <a:r>
              <a:rPr lang="hu-HU" dirty="0" err="1" smtClean="0"/>
              <a:t>supply</a:t>
            </a:r>
            <a:r>
              <a:rPr lang="hu-HU" dirty="0" smtClean="0"/>
              <a:t> </a:t>
            </a:r>
            <a:r>
              <a:rPr lang="hu-HU" dirty="0" err="1" smtClean="0"/>
              <a:t>to</a:t>
            </a:r>
            <a:r>
              <a:rPr lang="hu-HU" dirty="0" smtClean="0"/>
              <a:t> Europe</a:t>
            </a:r>
            <a:endParaRPr lang="hu-HU" dirty="0"/>
          </a:p>
        </p:txBody>
      </p:sp>
      <p:sp>
        <p:nvSpPr>
          <p:cNvPr id="12" name="Textplatzhalter 2"/>
          <p:cNvSpPr txBox="1">
            <a:spLocks/>
          </p:cNvSpPr>
          <p:nvPr/>
        </p:nvSpPr>
        <p:spPr>
          <a:xfrm>
            <a:off x="565130" y="1066401"/>
            <a:ext cx="5316923" cy="360000"/>
          </a:xfrm>
          <a:prstGeom prst="rect">
            <a:avLst/>
          </a:prstGeom>
        </p:spPr>
        <p:txBody>
          <a:bodyPr vert="horz" lIns="0" tIns="0" rIns="0" bIns="0" rtlCol="0">
            <a:normAutofit/>
          </a:bodyPr>
          <a:lstStyle>
            <a:lvl1pPr marL="0" indent="0" algn="l" defTabSz="914400" rtl="0" eaLnBrk="1" latinLnBrk="0" hangingPunct="1">
              <a:spcBef>
                <a:spcPct val="20000"/>
              </a:spcBef>
              <a:buFont typeface="Arial" pitchFamily="34" charset="0"/>
              <a:buNone/>
              <a:defRPr sz="2400" kern="1200">
                <a:solidFill>
                  <a:srgbClr val="00497B"/>
                </a:solidFill>
                <a:latin typeface="Arial" pitchFamily="34" charset="0"/>
                <a:ea typeface="+mn-ea"/>
                <a:cs typeface="Arial" pitchFamily="34" charset="0"/>
              </a:defRPr>
            </a:lvl1pPr>
            <a:lvl2pPr marL="179388" indent="-179388" algn="l" defTabSz="914400" rtl="0" eaLnBrk="1" latinLnBrk="0" hangingPunct="1">
              <a:spcBef>
                <a:spcPct val="20000"/>
              </a:spcBef>
              <a:buClr>
                <a:srgbClr val="E30613"/>
              </a:buClr>
              <a:buFont typeface="Arial" pitchFamily="34" charset="0"/>
              <a:buChar char="•"/>
              <a:defRPr sz="2000" kern="1200">
                <a:solidFill>
                  <a:schemeClr val="tx1"/>
                </a:solidFill>
                <a:latin typeface="Arial" pitchFamily="34" charset="0"/>
                <a:ea typeface="+mn-ea"/>
                <a:cs typeface="Arial" pitchFamily="34" charset="0"/>
              </a:defRPr>
            </a:lvl2pPr>
            <a:lvl3pPr marL="536575" indent="-179388" algn="l" defTabSz="914400" rtl="0" eaLnBrk="1" latinLnBrk="0" hangingPunct="1">
              <a:spcBef>
                <a:spcPct val="20000"/>
              </a:spcBef>
              <a:buClr>
                <a:srgbClr val="E30613"/>
              </a:buClr>
              <a:buFont typeface="Arial" pitchFamily="34" charset="0"/>
              <a:buChar char="•"/>
              <a:defRPr sz="1800" kern="1200">
                <a:solidFill>
                  <a:schemeClr val="tx1"/>
                </a:solidFill>
                <a:latin typeface="Arial" pitchFamily="34" charset="0"/>
                <a:ea typeface="+mn-ea"/>
                <a:cs typeface="Arial" pitchFamily="34" charset="0"/>
              </a:defRPr>
            </a:lvl3pPr>
            <a:lvl4pPr marL="893763" indent="-177800" algn="l" defTabSz="914400" rtl="0" eaLnBrk="1" latinLnBrk="0" hangingPunct="1">
              <a:spcBef>
                <a:spcPct val="20000"/>
              </a:spcBef>
              <a:buClr>
                <a:srgbClr val="E30613"/>
              </a:buClr>
              <a:buFont typeface="Arial" pitchFamily="34" charset="0"/>
              <a:buChar char="•"/>
              <a:defRPr sz="1600" kern="1200">
                <a:solidFill>
                  <a:schemeClr val="tx1"/>
                </a:solidFill>
                <a:latin typeface="Arial" pitchFamily="34" charset="0"/>
                <a:ea typeface="+mn-ea"/>
                <a:cs typeface="Arial" pitchFamily="34" charset="0"/>
              </a:defRPr>
            </a:lvl4pPr>
            <a:lvl5pPr marL="0" indent="0" algn="l" defTabSz="914400" rtl="0" eaLnBrk="1" latinLnBrk="0" hangingPunct="1">
              <a:spcBef>
                <a:spcPct val="20000"/>
              </a:spcBef>
              <a:buFont typeface="Arial" pitchFamily="34" charset="0"/>
              <a:buNone/>
              <a:defRPr sz="9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hu-HU" sz="1600" b="1" dirty="0" smtClean="0">
                <a:solidFill>
                  <a:schemeClr val="tx1"/>
                </a:solidFill>
              </a:rPr>
              <a:t>Key </a:t>
            </a:r>
            <a:r>
              <a:rPr lang="hu-HU" sz="1600" b="1" dirty="0" err="1" smtClean="0">
                <a:solidFill>
                  <a:schemeClr val="tx1"/>
                </a:solidFill>
              </a:rPr>
              <a:t>routes</a:t>
            </a:r>
            <a:r>
              <a:rPr lang="hu-HU" sz="1600" b="1" dirty="0" smtClean="0">
                <a:solidFill>
                  <a:schemeClr val="tx1"/>
                </a:solidFill>
              </a:rPr>
              <a:t> of </a:t>
            </a:r>
            <a:r>
              <a:rPr lang="hu-HU" sz="1600" b="1" dirty="0" err="1" smtClean="0">
                <a:solidFill>
                  <a:schemeClr val="tx1"/>
                </a:solidFill>
              </a:rPr>
              <a:t>piped</a:t>
            </a:r>
            <a:r>
              <a:rPr lang="hu-HU" sz="1600" b="1" dirty="0" smtClean="0">
                <a:solidFill>
                  <a:schemeClr val="tx1"/>
                </a:solidFill>
              </a:rPr>
              <a:t> </a:t>
            </a:r>
            <a:r>
              <a:rPr lang="hu-HU" sz="1600" b="1" dirty="0" err="1" smtClean="0">
                <a:solidFill>
                  <a:schemeClr val="tx1"/>
                </a:solidFill>
              </a:rPr>
              <a:t>natural</a:t>
            </a:r>
            <a:r>
              <a:rPr lang="hu-HU" sz="1600" b="1" dirty="0" smtClean="0">
                <a:solidFill>
                  <a:schemeClr val="tx1"/>
                </a:solidFill>
              </a:rPr>
              <a:t> </a:t>
            </a:r>
            <a:r>
              <a:rPr lang="hu-HU" sz="1600" b="1" dirty="0" err="1" smtClean="0">
                <a:solidFill>
                  <a:schemeClr val="tx1"/>
                </a:solidFill>
              </a:rPr>
              <a:t>gas</a:t>
            </a:r>
            <a:r>
              <a:rPr lang="hu-HU" sz="1600" b="1" dirty="0" smtClean="0">
                <a:solidFill>
                  <a:schemeClr val="tx1"/>
                </a:solidFill>
              </a:rPr>
              <a:t> </a:t>
            </a:r>
            <a:r>
              <a:rPr lang="hu-HU" sz="1600" b="1" dirty="0" err="1" smtClean="0">
                <a:solidFill>
                  <a:schemeClr val="tx1"/>
                </a:solidFill>
              </a:rPr>
              <a:t>to</a:t>
            </a:r>
            <a:r>
              <a:rPr lang="hu-HU" sz="1600" b="1" dirty="0" smtClean="0">
                <a:solidFill>
                  <a:schemeClr val="tx1"/>
                </a:solidFill>
              </a:rPr>
              <a:t> Europe (2022)</a:t>
            </a:r>
            <a:endParaRPr lang="de-AT" sz="1600" b="1" dirty="0">
              <a:solidFill>
                <a:schemeClr val="tx1"/>
              </a:solidFill>
            </a:endParaRPr>
          </a:p>
        </p:txBody>
      </p:sp>
      <p:sp>
        <p:nvSpPr>
          <p:cNvPr id="2" name="Slide Number Placeholder 1"/>
          <p:cNvSpPr>
            <a:spLocks noGrp="1"/>
          </p:cNvSpPr>
          <p:nvPr>
            <p:ph type="sldNum" sz="quarter" idx="12"/>
          </p:nvPr>
        </p:nvSpPr>
        <p:spPr/>
        <p:txBody>
          <a:bodyPr/>
          <a:lstStyle/>
          <a:p>
            <a:fld id="{768534E4-5BF1-4CAA-B304-C235E813B3E6}" type="slidenum">
              <a:rPr lang="de-AT" smtClean="0"/>
              <a:t>12</a:t>
            </a:fld>
            <a:endParaRPr lang="de-AT"/>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693" y="1321896"/>
            <a:ext cx="6333672" cy="4627384"/>
          </a:xfrm>
          <a:prstGeom prst="rect">
            <a:avLst/>
          </a:prstGeom>
        </p:spPr>
      </p:pic>
    </p:spTree>
    <p:extLst>
      <p:ext uri="{BB962C8B-B14F-4D97-AF65-F5344CB8AC3E}">
        <p14:creationId xmlns:p14="http://schemas.microsoft.com/office/powerpoint/2010/main" val="41371474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1692" y="252000"/>
            <a:ext cx="11037046" cy="728728"/>
          </a:xfrm>
        </p:spPr>
        <p:txBody>
          <a:bodyPr/>
          <a:lstStyle/>
          <a:p>
            <a:r>
              <a:rPr lang="hu-HU" dirty="0" err="1" smtClean="0"/>
              <a:t>Russian</a:t>
            </a:r>
            <a:r>
              <a:rPr lang="hu-HU" dirty="0" smtClean="0"/>
              <a:t> </a:t>
            </a:r>
            <a:r>
              <a:rPr lang="hu-HU" dirty="0" err="1" smtClean="0"/>
              <a:t>gas</a:t>
            </a:r>
            <a:r>
              <a:rPr lang="hu-HU" dirty="0" smtClean="0"/>
              <a:t> </a:t>
            </a:r>
            <a:r>
              <a:rPr lang="hu-HU" dirty="0" err="1" smtClean="0"/>
              <a:t>supply</a:t>
            </a:r>
            <a:r>
              <a:rPr lang="hu-HU" dirty="0" smtClean="0"/>
              <a:t> </a:t>
            </a:r>
            <a:r>
              <a:rPr lang="hu-HU" dirty="0" err="1" smtClean="0"/>
              <a:t>to</a:t>
            </a:r>
            <a:r>
              <a:rPr lang="hu-HU" dirty="0" smtClean="0"/>
              <a:t> Europe</a:t>
            </a:r>
            <a:endParaRPr lang="hu-HU" dirty="0"/>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130" y="1403837"/>
            <a:ext cx="8987254" cy="4549845"/>
          </a:xfrm>
          <a:prstGeom prst="rect">
            <a:avLst/>
          </a:prstGeom>
        </p:spPr>
      </p:pic>
      <p:sp>
        <p:nvSpPr>
          <p:cNvPr id="12" name="Textplatzhalter 2"/>
          <p:cNvSpPr txBox="1">
            <a:spLocks/>
          </p:cNvSpPr>
          <p:nvPr/>
        </p:nvSpPr>
        <p:spPr>
          <a:xfrm>
            <a:off x="565130" y="1066401"/>
            <a:ext cx="5316923" cy="360000"/>
          </a:xfrm>
          <a:prstGeom prst="rect">
            <a:avLst/>
          </a:prstGeom>
        </p:spPr>
        <p:txBody>
          <a:bodyPr vert="horz" lIns="0" tIns="0" rIns="0" bIns="0" rtlCol="0">
            <a:normAutofit/>
          </a:bodyPr>
          <a:lstStyle>
            <a:lvl1pPr marL="0" indent="0" algn="l" defTabSz="914400" rtl="0" eaLnBrk="1" latinLnBrk="0" hangingPunct="1">
              <a:spcBef>
                <a:spcPct val="20000"/>
              </a:spcBef>
              <a:buFont typeface="Arial" pitchFamily="34" charset="0"/>
              <a:buNone/>
              <a:defRPr sz="2400" kern="1200">
                <a:solidFill>
                  <a:srgbClr val="00497B"/>
                </a:solidFill>
                <a:latin typeface="Arial" pitchFamily="34" charset="0"/>
                <a:ea typeface="+mn-ea"/>
                <a:cs typeface="Arial" pitchFamily="34" charset="0"/>
              </a:defRPr>
            </a:lvl1pPr>
            <a:lvl2pPr marL="179388" indent="-179388" algn="l" defTabSz="914400" rtl="0" eaLnBrk="1" latinLnBrk="0" hangingPunct="1">
              <a:spcBef>
                <a:spcPct val="20000"/>
              </a:spcBef>
              <a:buClr>
                <a:srgbClr val="E30613"/>
              </a:buClr>
              <a:buFont typeface="Arial" pitchFamily="34" charset="0"/>
              <a:buChar char="•"/>
              <a:defRPr sz="2000" kern="1200">
                <a:solidFill>
                  <a:schemeClr val="tx1"/>
                </a:solidFill>
                <a:latin typeface="Arial" pitchFamily="34" charset="0"/>
                <a:ea typeface="+mn-ea"/>
                <a:cs typeface="Arial" pitchFamily="34" charset="0"/>
              </a:defRPr>
            </a:lvl2pPr>
            <a:lvl3pPr marL="536575" indent="-179388" algn="l" defTabSz="914400" rtl="0" eaLnBrk="1" latinLnBrk="0" hangingPunct="1">
              <a:spcBef>
                <a:spcPct val="20000"/>
              </a:spcBef>
              <a:buClr>
                <a:srgbClr val="E30613"/>
              </a:buClr>
              <a:buFont typeface="Arial" pitchFamily="34" charset="0"/>
              <a:buChar char="•"/>
              <a:defRPr sz="1800" kern="1200">
                <a:solidFill>
                  <a:schemeClr val="tx1"/>
                </a:solidFill>
                <a:latin typeface="Arial" pitchFamily="34" charset="0"/>
                <a:ea typeface="+mn-ea"/>
                <a:cs typeface="Arial" pitchFamily="34" charset="0"/>
              </a:defRPr>
            </a:lvl3pPr>
            <a:lvl4pPr marL="893763" indent="-177800" algn="l" defTabSz="914400" rtl="0" eaLnBrk="1" latinLnBrk="0" hangingPunct="1">
              <a:spcBef>
                <a:spcPct val="20000"/>
              </a:spcBef>
              <a:buClr>
                <a:srgbClr val="E30613"/>
              </a:buClr>
              <a:buFont typeface="Arial" pitchFamily="34" charset="0"/>
              <a:buChar char="•"/>
              <a:defRPr sz="1600" kern="1200">
                <a:solidFill>
                  <a:schemeClr val="tx1"/>
                </a:solidFill>
                <a:latin typeface="Arial" pitchFamily="34" charset="0"/>
                <a:ea typeface="+mn-ea"/>
                <a:cs typeface="Arial" pitchFamily="34" charset="0"/>
              </a:defRPr>
            </a:lvl4pPr>
            <a:lvl5pPr marL="0" indent="0" algn="l" defTabSz="914400" rtl="0" eaLnBrk="1" latinLnBrk="0" hangingPunct="1">
              <a:spcBef>
                <a:spcPct val="20000"/>
              </a:spcBef>
              <a:buFont typeface="Arial" pitchFamily="34" charset="0"/>
              <a:buNone/>
              <a:defRPr sz="9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hu-HU" sz="1600" b="1" dirty="0" smtClean="0">
                <a:solidFill>
                  <a:schemeClr val="tx1"/>
                </a:solidFill>
              </a:rPr>
              <a:t>Key </a:t>
            </a:r>
            <a:r>
              <a:rPr lang="hu-HU" sz="1600" b="1" dirty="0" err="1" smtClean="0">
                <a:solidFill>
                  <a:schemeClr val="tx1"/>
                </a:solidFill>
              </a:rPr>
              <a:t>routes</a:t>
            </a:r>
            <a:r>
              <a:rPr lang="hu-HU" sz="1600" b="1" dirty="0" smtClean="0">
                <a:solidFill>
                  <a:schemeClr val="tx1"/>
                </a:solidFill>
              </a:rPr>
              <a:t> of </a:t>
            </a:r>
            <a:r>
              <a:rPr lang="hu-HU" sz="1600" b="1" dirty="0" err="1" smtClean="0">
                <a:solidFill>
                  <a:schemeClr val="tx1"/>
                </a:solidFill>
              </a:rPr>
              <a:t>the</a:t>
            </a:r>
            <a:r>
              <a:rPr lang="hu-HU" sz="1600" b="1" dirty="0" smtClean="0">
                <a:solidFill>
                  <a:schemeClr val="tx1"/>
                </a:solidFill>
              </a:rPr>
              <a:t> </a:t>
            </a:r>
            <a:r>
              <a:rPr lang="hu-HU" sz="1600" b="1" dirty="0" err="1" smtClean="0">
                <a:solidFill>
                  <a:schemeClr val="tx1"/>
                </a:solidFill>
              </a:rPr>
              <a:t>Russian</a:t>
            </a:r>
            <a:r>
              <a:rPr lang="hu-HU" sz="1600" b="1" dirty="0" smtClean="0">
                <a:solidFill>
                  <a:schemeClr val="tx1"/>
                </a:solidFill>
              </a:rPr>
              <a:t> </a:t>
            </a:r>
            <a:r>
              <a:rPr lang="hu-HU" sz="1600" b="1" dirty="0" err="1" smtClean="0">
                <a:solidFill>
                  <a:schemeClr val="tx1"/>
                </a:solidFill>
              </a:rPr>
              <a:t>piped</a:t>
            </a:r>
            <a:r>
              <a:rPr lang="hu-HU" sz="1600" b="1" dirty="0" smtClean="0">
                <a:solidFill>
                  <a:schemeClr val="tx1"/>
                </a:solidFill>
              </a:rPr>
              <a:t> </a:t>
            </a:r>
            <a:r>
              <a:rPr lang="hu-HU" sz="1600" b="1" dirty="0" err="1" smtClean="0">
                <a:solidFill>
                  <a:schemeClr val="tx1"/>
                </a:solidFill>
              </a:rPr>
              <a:t>gas</a:t>
            </a:r>
            <a:r>
              <a:rPr lang="hu-HU" sz="1600" b="1" dirty="0" smtClean="0">
                <a:solidFill>
                  <a:schemeClr val="tx1"/>
                </a:solidFill>
              </a:rPr>
              <a:t> </a:t>
            </a:r>
            <a:r>
              <a:rPr lang="hu-HU" sz="1600" b="1" dirty="0" err="1" smtClean="0">
                <a:solidFill>
                  <a:schemeClr val="tx1"/>
                </a:solidFill>
              </a:rPr>
              <a:t>to</a:t>
            </a:r>
            <a:r>
              <a:rPr lang="hu-HU" sz="1600" b="1" dirty="0" smtClean="0">
                <a:solidFill>
                  <a:schemeClr val="tx1"/>
                </a:solidFill>
              </a:rPr>
              <a:t> Europe (2021)</a:t>
            </a:r>
            <a:endParaRPr lang="de-AT" sz="1600" b="1" dirty="0">
              <a:solidFill>
                <a:schemeClr val="tx1"/>
              </a:solidFill>
            </a:endParaRPr>
          </a:p>
        </p:txBody>
      </p:sp>
      <p:sp>
        <p:nvSpPr>
          <p:cNvPr id="2" name="Slide Number Placeholder 1"/>
          <p:cNvSpPr>
            <a:spLocks noGrp="1"/>
          </p:cNvSpPr>
          <p:nvPr>
            <p:ph type="sldNum" sz="quarter" idx="12"/>
          </p:nvPr>
        </p:nvSpPr>
        <p:spPr/>
        <p:txBody>
          <a:bodyPr/>
          <a:lstStyle/>
          <a:p>
            <a:fld id="{768534E4-5BF1-4CAA-B304-C235E813B3E6}" type="slidenum">
              <a:rPr lang="de-AT" smtClean="0"/>
              <a:t>13</a:t>
            </a:fld>
            <a:endParaRPr lang="de-AT"/>
          </a:p>
        </p:txBody>
      </p:sp>
      <p:sp>
        <p:nvSpPr>
          <p:cNvPr id="7" name="TextBox 6"/>
          <p:cNvSpPr txBox="1"/>
          <p:nvPr/>
        </p:nvSpPr>
        <p:spPr>
          <a:xfrm>
            <a:off x="479376" y="5705461"/>
            <a:ext cx="830677" cy="215444"/>
          </a:xfrm>
          <a:prstGeom prst="rect">
            <a:avLst/>
          </a:prstGeom>
          <a:noFill/>
        </p:spPr>
        <p:txBody>
          <a:bodyPr wrap="none" rtlCol="0">
            <a:spAutoFit/>
          </a:bodyPr>
          <a:lstStyle/>
          <a:p>
            <a:r>
              <a:rPr lang="hu-HU" sz="800" dirty="0" err="1" smtClean="0"/>
              <a:t>Source</a:t>
            </a:r>
            <a:r>
              <a:rPr lang="hu-HU" sz="800" dirty="0" smtClean="0"/>
              <a:t>: </a:t>
            </a:r>
            <a:r>
              <a:rPr lang="hu-HU" sz="800" dirty="0" err="1" smtClean="0"/>
              <a:t>Statista</a:t>
            </a:r>
            <a:endParaRPr lang="hu-HU" sz="800" dirty="0"/>
          </a:p>
        </p:txBody>
      </p:sp>
    </p:spTree>
    <p:extLst>
      <p:ext uri="{BB962C8B-B14F-4D97-AF65-F5344CB8AC3E}">
        <p14:creationId xmlns:p14="http://schemas.microsoft.com/office/powerpoint/2010/main" val="3375969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1692" y="252000"/>
            <a:ext cx="11037046" cy="728728"/>
          </a:xfrm>
        </p:spPr>
        <p:txBody>
          <a:bodyPr/>
          <a:lstStyle/>
          <a:p>
            <a:r>
              <a:rPr lang="hu-HU" dirty="0" smtClean="0"/>
              <a:t>LNG – European </a:t>
            </a:r>
            <a:r>
              <a:rPr lang="hu-HU" dirty="0" err="1" smtClean="0"/>
              <a:t>outlook</a:t>
            </a:r>
            <a:endParaRPr lang="hu-HU" dirty="0"/>
          </a:p>
        </p:txBody>
      </p:sp>
      <p:sp>
        <p:nvSpPr>
          <p:cNvPr id="10" name="Textplatzhalter 2"/>
          <p:cNvSpPr txBox="1">
            <a:spLocks/>
          </p:cNvSpPr>
          <p:nvPr/>
        </p:nvSpPr>
        <p:spPr>
          <a:xfrm>
            <a:off x="565130" y="1066401"/>
            <a:ext cx="6034926" cy="360000"/>
          </a:xfrm>
          <a:prstGeom prst="rect">
            <a:avLst/>
          </a:prstGeom>
        </p:spPr>
        <p:txBody>
          <a:bodyPr vert="horz" lIns="0" tIns="0" rIns="0" bIns="0" rtlCol="0">
            <a:noAutofit/>
          </a:bodyPr>
          <a:lstStyle>
            <a:lvl1pPr marL="0" indent="0" algn="l" defTabSz="914400" rtl="0" eaLnBrk="1" latinLnBrk="0" hangingPunct="1">
              <a:spcBef>
                <a:spcPct val="20000"/>
              </a:spcBef>
              <a:buFont typeface="Arial" pitchFamily="34" charset="0"/>
              <a:buNone/>
              <a:defRPr sz="2400" kern="1200">
                <a:solidFill>
                  <a:srgbClr val="00497B"/>
                </a:solidFill>
                <a:latin typeface="Arial" pitchFamily="34" charset="0"/>
                <a:ea typeface="+mn-ea"/>
                <a:cs typeface="Arial" pitchFamily="34" charset="0"/>
              </a:defRPr>
            </a:lvl1pPr>
            <a:lvl2pPr marL="179388" indent="-179388" algn="l" defTabSz="914400" rtl="0" eaLnBrk="1" latinLnBrk="0" hangingPunct="1">
              <a:spcBef>
                <a:spcPct val="20000"/>
              </a:spcBef>
              <a:buClr>
                <a:srgbClr val="E30613"/>
              </a:buClr>
              <a:buFont typeface="Arial" pitchFamily="34" charset="0"/>
              <a:buChar char="•"/>
              <a:defRPr sz="2000" kern="1200">
                <a:solidFill>
                  <a:schemeClr val="tx1"/>
                </a:solidFill>
                <a:latin typeface="Arial" pitchFamily="34" charset="0"/>
                <a:ea typeface="+mn-ea"/>
                <a:cs typeface="Arial" pitchFamily="34" charset="0"/>
              </a:defRPr>
            </a:lvl2pPr>
            <a:lvl3pPr marL="536575" indent="-179388" algn="l" defTabSz="914400" rtl="0" eaLnBrk="1" latinLnBrk="0" hangingPunct="1">
              <a:spcBef>
                <a:spcPct val="20000"/>
              </a:spcBef>
              <a:buClr>
                <a:srgbClr val="E30613"/>
              </a:buClr>
              <a:buFont typeface="Arial" pitchFamily="34" charset="0"/>
              <a:buChar char="•"/>
              <a:defRPr sz="1800" kern="1200">
                <a:solidFill>
                  <a:schemeClr val="tx1"/>
                </a:solidFill>
                <a:latin typeface="Arial" pitchFamily="34" charset="0"/>
                <a:ea typeface="+mn-ea"/>
                <a:cs typeface="Arial" pitchFamily="34" charset="0"/>
              </a:defRPr>
            </a:lvl3pPr>
            <a:lvl4pPr marL="893763" indent="-177800" algn="l" defTabSz="914400" rtl="0" eaLnBrk="1" latinLnBrk="0" hangingPunct="1">
              <a:spcBef>
                <a:spcPct val="20000"/>
              </a:spcBef>
              <a:buClr>
                <a:srgbClr val="E30613"/>
              </a:buClr>
              <a:buFont typeface="Arial" pitchFamily="34" charset="0"/>
              <a:buChar char="•"/>
              <a:defRPr sz="1600" kern="1200">
                <a:solidFill>
                  <a:schemeClr val="tx1"/>
                </a:solidFill>
                <a:latin typeface="Arial" pitchFamily="34" charset="0"/>
                <a:ea typeface="+mn-ea"/>
                <a:cs typeface="Arial" pitchFamily="34" charset="0"/>
              </a:defRPr>
            </a:lvl4pPr>
            <a:lvl5pPr marL="0" indent="0" algn="l" defTabSz="914400" rtl="0" eaLnBrk="1" latinLnBrk="0" hangingPunct="1">
              <a:spcBef>
                <a:spcPct val="20000"/>
              </a:spcBef>
              <a:buFont typeface="Arial" pitchFamily="34" charset="0"/>
              <a:buNone/>
              <a:defRPr sz="9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hu-HU" sz="1600" b="1" dirty="0" smtClean="0">
                <a:solidFill>
                  <a:schemeClr val="tx1"/>
                </a:solidFill>
              </a:rPr>
              <a:t>New </a:t>
            </a:r>
            <a:r>
              <a:rPr lang="hu-HU" sz="1600" b="1" dirty="0" err="1" smtClean="0">
                <a:solidFill>
                  <a:schemeClr val="tx1"/>
                </a:solidFill>
              </a:rPr>
              <a:t>wave</a:t>
            </a:r>
            <a:r>
              <a:rPr lang="hu-HU" sz="1600" b="1" dirty="0" smtClean="0">
                <a:solidFill>
                  <a:schemeClr val="tx1"/>
                </a:solidFill>
              </a:rPr>
              <a:t> of LNG </a:t>
            </a:r>
            <a:r>
              <a:rPr lang="hu-HU" sz="1600" b="1" dirty="0" err="1" smtClean="0">
                <a:solidFill>
                  <a:schemeClr val="tx1"/>
                </a:solidFill>
              </a:rPr>
              <a:t>terminal</a:t>
            </a:r>
            <a:r>
              <a:rPr lang="hu-HU" sz="1600" b="1" dirty="0" smtClean="0">
                <a:solidFill>
                  <a:schemeClr val="tx1"/>
                </a:solidFill>
              </a:rPr>
              <a:t> building</a:t>
            </a:r>
            <a:endParaRPr lang="de-AT" sz="1600" b="1" dirty="0">
              <a:solidFill>
                <a:schemeClr val="tx1"/>
              </a:solidFill>
            </a:endParaRPr>
          </a:p>
        </p:txBody>
      </p:sp>
      <p:sp>
        <p:nvSpPr>
          <p:cNvPr id="2" name="Slide Number Placeholder 1"/>
          <p:cNvSpPr>
            <a:spLocks noGrp="1"/>
          </p:cNvSpPr>
          <p:nvPr>
            <p:ph type="sldNum" sz="quarter" idx="12"/>
          </p:nvPr>
        </p:nvSpPr>
        <p:spPr/>
        <p:txBody>
          <a:bodyPr/>
          <a:lstStyle/>
          <a:p>
            <a:fld id="{768534E4-5BF1-4CAA-B304-C235E813B3E6}" type="slidenum">
              <a:rPr lang="de-AT" smtClean="0"/>
              <a:t>14</a:t>
            </a:fld>
            <a:endParaRPr lang="de-AT"/>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692" y="1305098"/>
            <a:ext cx="8468432" cy="4644181"/>
          </a:xfrm>
          <a:prstGeom prst="rect">
            <a:avLst/>
          </a:prstGeom>
        </p:spPr>
      </p:pic>
      <p:sp>
        <p:nvSpPr>
          <p:cNvPr id="9" name="TextBox 8"/>
          <p:cNvSpPr txBox="1"/>
          <p:nvPr/>
        </p:nvSpPr>
        <p:spPr>
          <a:xfrm>
            <a:off x="531692" y="5821611"/>
            <a:ext cx="889987" cy="215444"/>
          </a:xfrm>
          <a:prstGeom prst="rect">
            <a:avLst/>
          </a:prstGeom>
          <a:noFill/>
        </p:spPr>
        <p:txBody>
          <a:bodyPr wrap="none" rtlCol="0">
            <a:spAutoFit/>
          </a:bodyPr>
          <a:lstStyle/>
          <a:p>
            <a:r>
              <a:rPr lang="hu-HU" sz="800" dirty="0" err="1" smtClean="0"/>
              <a:t>Source</a:t>
            </a:r>
            <a:r>
              <a:rPr lang="hu-HU" sz="800" dirty="0" smtClean="0"/>
              <a:t>: </a:t>
            </a:r>
            <a:r>
              <a:rPr lang="hu-HU" sz="800" dirty="0" err="1" smtClean="0"/>
              <a:t>Trend.Az</a:t>
            </a:r>
            <a:endParaRPr lang="hu-HU" sz="800" dirty="0"/>
          </a:p>
        </p:txBody>
      </p:sp>
    </p:spTree>
    <p:extLst>
      <p:ext uri="{BB962C8B-B14F-4D97-AF65-F5344CB8AC3E}">
        <p14:creationId xmlns:p14="http://schemas.microsoft.com/office/powerpoint/2010/main" val="3999457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1692" y="252000"/>
            <a:ext cx="11037046" cy="728728"/>
          </a:xfrm>
        </p:spPr>
        <p:txBody>
          <a:bodyPr/>
          <a:lstStyle/>
          <a:p>
            <a:r>
              <a:rPr lang="hu-HU" dirty="0" smtClean="0"/>
              <a:t>LNG – Global </a:t>
            </a:r>
            <a:r>
              <a:rPr lang="hu-HU" dirty="0" err="1" smtClean="0"/>
              <a:t>supply</a:t>
            </a:r>
            <a:endParaRPr lang="hu-HU" dirty="0"/>
          </a:p>
        </p:txBody>
      </p:sp>
      <p:sp>
        <p:nvSpPr>
          <p:cNvPr id="10" name="Textplatzhalter 2"/>
          <p:cNvSpPr txBox="1">
            <a:spLocks/>
          </p:cNvSpPr>
          <p:nvPr/>
        </p:nvSpPr>
        <p:spPr>
          <a:xfrm>
            <a:off x="565130" y="1066401"/>
            <a:ext cx="6034926" cy="360000"/>
          </a:xfrm>
          <a:prstGeom prst="rect">
            <a:avLst/>
          </a:prstGeom>
        </p:spPr>
        <p:txBody>
          <a:bodyPr vert="horz" lIns="0" tIns="0" rIns="0" bIns="0" rtlCol="0">
            <a:noAutofit/>
          </a:bodyPr>
          <a:lstStyle>
            <a:lvl1pPr marL="0" indent="0" algn="l" defTabSz="914400" rtl="0" eaLnBrk="1" latinLnBrk="0" hangingPunct="1">
              <a:spcBef>
                <a:spcPct val="20000"/>
              </a:spcBef>
              <a:buFont typeface="Arial" pitchFamily="34" charset="0"/>
              <a:buNone/>
              <a:defRPr sz="2400" kern="1200">
                <a:solidFill>
                  <a:srgbClr val="00497B"/>
                </a:solidFill>
                <a:latin typeface="Arial" pitchFamily="34" charset="0"/>
                <a:ea typeface="+mn-ea"/>
                <a:cs typeface="Arial" pitchFamily="34" charset="0"/>
              </a:defRPr>
            </a:lvl1pPr>
            <a:lvl2pPr marL="179388" indent="-179388" algn="l" defTabSz="914400" rtl="0" eaLnBrk="1" latinLnBrk="0" hangingPunct="1">
              <a:spcBef>
                <a:spcPct val="20000"/>
              </a:spcBef>
              <a:buClr>
                <a:srgbClr val="E30613"/>
              </a:buClr>
              <a:buFont typeface="Arial" pitchFamily="34" charset="0"/>
              <a:buChar char="•"/>
              <a:defRPr sz="2000" kern="1200">
                <a:solidFill>
                  <a:schemeClr val="tx1"/>
                </a:solidFill>
                <a:latin typeface="Arial" pitchFamily="34" charset="0"/>
                <a:ea typeface="+mn-ea"/>
                <a:cs typeface="Arial" pitchFamily="34" charset="0"/>
              </a:defRPr>
            </a:lvl2pPr>
            <a:lvl3pPr marL="536575" indent="-179388" algn="l" defTabSz="914400" rtl="0" eaLnBrk="1" latinLnBrk="0" hangingPunct="1">
              <a:spcBef>
                <a:spcPct val="20000"/>
              </a:spcBef>
              <a:buClr>
                <a:srgbClr val="E30613"/>
              </a:buClr>
              <a:buFont typeface="Arial" pitchFamily="34" charset="0"/>
              <a:buChar char="•"/>
              <a:defRPr sz="1800" kern="1200">
                <a:solidFill>
                  <a:schemeClr val="tx1"/>
                </a:solidFill>
                <a:latin typeface="Arial" pitchFamily="34" charset="0"/>
                <a:ea typeface="+mn-ea"/>
                <a:cs typeface="Arial" pitchFamily="34" charset="0"/>
              </a:defRPr>
            </a:lvl3pPr>
            <a:lvl4pPr marL="893763" indent="-177800" algn="l" defTabSz="914400" rtl="0" eaLnBrk="1" latinLnBrk="0" hangingPunct="1">
              <a:spcBef>
                <a:spcPct val="20000"/>
              </a:spcBef>
              <a:buClr>
                <a:srgbClr val="E30613"/>
              </a:buClr>
              <a:buFont typeface="Arial" pitchFamily="34" charset="0"/>
              <a:buChar char="•"/>
              <a:defRPr sz="1600" kern="1200">
                <a:solidFill>
                  <a:schemeClr val="tx1"/>
                </a:solidFill>
                <a:latin typeface="Arial" pitchFamily="34" charset="0"/>
                <a:ea typeface="+mn-ea"/>
                <a:cs typeface="Arial" pitchFamily="34" charset="0"/>
              </a:defRPr>
            </a:lvl4pPr>
            <a:lvl5pPr marL="0" indent="0" algn="l" defTabSz="914400" rtl="0" eaLnBrk="1" latinLnBrk="0" hangingPunct="1">
              <a:spcBef>
                <a:spcPct val="20000"/>
              </a:spcBef>
              <a:buFont typeface="Arial" pitchFamily="34" charset="0"/>
              <a:buNone/>
              <a:defRPr sz="9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hu-HU" sz="1600" b="1" dirty="0" smtClean="0">
                <a:solidFill>
                  <a:schemeClr val="tx1"/>
                </a:solidFill>
              </a:rPr>
              <a:t>Global </a:t>
            </a:r>
            <a:r>
              <a:rPr lang="hu-HU" sz="1600" b="1" dirty="0" err="1" smtClean="0">
                <a:solidFill>
                  <a:schemeClr val="tx1"/>
                </a:solidFill>
              </a:rPr>
              <a:t>supply</a:t>
            </a:r>
            <a:r>
              <a:rPr lang="hu-HU" sz="1600" b="1" dirty="0" smtClean="0">
                <a:solidFill>
                  <a:schemeClr val="tx1"/>
                </a:solidFill>
              </a:rPr>
              <a:t> has a limited </a:t>
            </a:r>
            <a:r>
              <a:rPr lang="hu-HU" sz="1600" b="1" dirty="0" err="1" smtClean="0">
                <a:solidFill>
                  <a:schemeClr val="tx1"/>
                </a:solidFill>
              </a:rPr>
              <a:t>growth</a:t>
            </a:r>
            <a:r>
              <a:rPr lang="hu-HU" sz="1600" b="1" dirty="0" smtClean="0">
                <a:solidFill>
                  <a:schemeClr val="tx1"/>
                </a:solidFill>
              </a:rPr>
              <a:t> </a:t>
            </a:r>
            <a:r>
              <a:rPr lang="hu-HU" sz="1600" b="1" dirty="0" err="1" smtClean="0">
                <a:solidFill>
                  <a:schemeClr val="tx1"/>
                </a:solidFill>
              </a:rPr>
              <a:t>until</a:t>
            </a:r>
            <a:r>
              <a:rPr lang="hu-HU" sz="1600" b="1" dirty="0" smtClean="0">
                <a:solidFill>
                  <a:schemeClr val="tx1"/>
                </a:solidFill>
              </a:rPr>
              <a:t> 2026</a:t>
            </a:r>
            <a:endParaRPr lang="de-AT" sz="1600" b="1" dirty="0">
              <a:solidFill>
                <a:schemeClr val="tx1"/>
              </a:solidFill>
            </a:endParaRPr>
          </a:p>
        </p:txBody>
      </p:sp>
      <p:sp>
        <p:nvSpPr>
          <p:cNvPr id="2" name="Slide Number Placeholder 1"/>
          <p:cNvSpPr>
            <a:spLocks noGrp="1"/>
          </p:cNvSpPr>
          <p:nvPr>
            <p:ph type="sldNum" sz="quarter" idx="12"/>
          </p:nvPr>
        </p:nvSpPr>
        <p:spPr/>
        <p:txBody>
          <a:bodyPr/>
          <a:lstStyle/>
          <a:p>
            <a:fld id="{768534E4-5BF1-4CAA-B304-C235E813B3E6}" type="slidenum">
              <a:rPr lang="de-AT" smtClean="0"/>
              <a:t>15</a:t>
            </a:fld>
            <a:endParaRPr lang="de-AT"/>
          </a:p>
        </p:txBody>
      </p:sp>
      <p:sp>
        <p:nvSpPr>
          <p:cNvPr id="9" name="TextBox 8"/>
          <p:cNvSpPr txBox="1"/>
          <p:nvPr/>
        </p:nvSpPr>
        <p:spPr>
          <a:xfrm>
            <a:off x="531692" y="5821611"/>
            <a:ext cx="1539204" cy="215444"/>
          </a:xfrm>
          <a:prstGeom prst="rect">
            <a:avLst/>
          </a:prstGeom>
          <a:noFill/>
        </p:spPr>
        <p:txBody>
          <a:bodyPr wrap="none" rtlCol="0">
            <a:spAutoFit/>
          </a:bodyPr>
          <a:lstStyle/>
          <a:p>
            <a:r>
              <a:rPr lang="hu-HU" sz="800" dirty="0" err="1" smtClean="0"/>
              <a:t>Source</a:t>
            </a:r>
            <a:r>
              <a:rPr lang="hu-HU" sz="800" dirty="0" smtClean="0"/>
              <a:t>: </a:t>
            </a:r>
            <a:r>
              <a:rPr lang="hu-HU" sz="800" dirty="0" err="1" smtClean="0"/>
              <a:t>Bloomberg</a:t>
            </a:r>
            <a:r>
              <a:rPr lang="hu-HU" sz="800" dirty="0" smtClean="0"/>
              <a:t> New </a:t>
            </a:r>
            <a:r>
              <a:rPr lang="hu-HU" sz="800" dirty="0" err="1" smtClean="0"/>
              <a:t>Finance</a:t>
            </a:r>
            <a:endParaRPr lang="hu-HU" sz="8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892" y="1423063"/>
            <a:ext cx="8468530" cy="4398548"/>
          </a:xfrm>
          <a:prstGeom prst="rect">
            <a:avLst/>
          </a:prstGeom>
        </p:spPr>
      </p:pic>
    </p:spTree>
    <p:extLst>
      <p:ext uri="{BB962C8B-B14F-4D97-AF65-F5344CB8AC3E}">
        <p14:creationId xmlns:p14="http://schemas.microsoft.com/office/powerpoint/2010/main" val="22068143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1692" y="252000"/>
            <a:ext cx="11037046" cy="728728"/>
          </a:xfrm>
        </p:spPr>
        <p:txBody>
          <a:bodyPr/>
          <a:lstStyle/>
          <a:p>
            <a:r>
              <a:rPr lang="hu-HU" dirty="0" smtClean="0"/>
              <a:t>LNG – Global </a:t>
            </a:r>
            <a:r>
              <a:rPr lang="hu-HU" dirty="0" err="1" smtClean="0"/>
              <a:t>supply</a:t>
            </a:r>
            <a:endParaRPr lang="hu-HU" dirty="0"/>
          </a:p>
        </p:txBody>
      </p:sp>
      <p:sp>
        <p:nvSpPr>
          <p:cNvPr id="10" name="Textplatzhalter 2"/>
          <p:cNvSpPr txBox="1">
            <a:spLocks/>
          </p:cNvSpPr>
          <p:nvPr/>
        </p:nvSpPr>
        <p:spPr>
          <a:xfrm>
            <a:off x="565130" y="1066401"/>
            <a:ext cx="6034926" cy="360000"/>
          </a:xfrm>
          <a:prstGeom prst="rect">
            <a:avLst/>
          </a:prstGeom>
        </p:spPr>
        <p:txBody>
          <a:bodyPr vert="horz" lIns="0" tIns="0" rIns="0" bIns="0" rtlCol="0">
            <a:noAutofit/>
          </a:bodyPr>
          <a:lstStyle>
            <a:lvl1pPr marL="0" indent="0" algn="l" defTabSz="914400" rtl="0" eaLnBrk="1" latinLnBrk="0" hangingPunct="1">
              <a:spcBef>
                <a:spcPct val="20000"/>
              </a:spcBef>
              <a:buFont typeface="Arial" pitchFamily="34" charset="0"/>
              <a:buNone/>
              <a:defRPr sz="2400" kern="1200">
                <a:solidFill>
                  <a:srgbClr val="00497B"/>
                </a:solidFill>
                <a:latin typeface="Arial" pitchFamily="34" charset="0"/>
                <a:ea typeface="+mn-ea"/>
                <a:cs typeface="Arial" pitchFamily="34" charset="0"/>
              </a:defRPr>
            </a:lvl1pPr>
            <a:lvl2pPr marL="179388" indent="-179388" algn="l" defTabSz="914400" rtl="0" eaLnBrk="1" latinLnBrk="0" hangingPunct="1">
              <a:spcBef>
                <a:spcPct val="20000"/>
              </a:spcBef>
              <a:buClr>
                <a:srgbClr val="E30613"/>
              </a:buClr>
              <a:buFont typeface="Arial" pitchFamily="34" charset="0"/>
              <a:buChar char="•"/>
              <a:defRPr sz="2000" kern="1200">
                <a:solidFill>
                  <a:schemeClr val="tx1"/>
                </a:solidFill>
                <a:latin typeface="Arial" pitchFamily="34" charset="0"/>
                <a:ea typeface="+mn-ea"/>
                <a:cs typeface="Arial" pitchFamily="34" charset="0"/>
              </a:defRPr>
            </a:lvl2pPr>
            <a:lvl3pPr marL="536575" indent="-179388" algn="l" defTabSz="914400" rtl="0" eaLnBrk="1" latinLnBrk="0" hangingPunct="1">
              <a:spcBef>
                <a:spcPct val="20000"/>
              </a:spcBef>
              <a:buClr>
                <a:srgbClr val="E30613"/>
              </a:buClr>
              <a:buFont typeface="Arial" pitchFamily="34" charset="0"/>
              <a:buChar char="•"/>
              <a:defRPr sz="1800" kern="1200">
                <a:solidFill>
                  <a:schemeClr val="tx1"/>
                </a:solidFill>
                <a:latin typeface="Arial" pitchFamily="34" charset="0"/>
                <a:ea typeface="+mn-ea"/>
                <a:cs typeface="Arial" pitchFamily="34" charset="0"/>
              </a:defRPr>
            </a:lvl3pPr>
            <a:lvl4pPr marL="893763" indent="-177800" algn="l" defTabSz="914400" rtl="0" eaLnBrk="1" latinLnBrk="0" hangingPunct="1">
              <a:spcBef>
                <a:spcPct val="20000"/>
              </a:spcBef>
              <a:buClr>
                <a:srgbClr val="E30613"/>
              </a:buClr>
              <a:buFont typeface="Arial" pitchFamily="34" charset="0"/>
              <a:buChar char="•"/>
              <a:defRPr sz="1600" kern="1200">
                <a:solidFill>
                  <a:schemeClr val="tx1"/>
                </a:solidFill>
                <a:latin typeface="Arial" pitchFamily="34" charset="0"/>
                <a:ea typeface="+mn-ea"/>
                <a:cs typeface="Arial" pitchFamily="34" charset="0"/>
              </a:defRPr>
            </a:lvl4pPr>
            <a:lvl5pPr marL="0" indent="0" algn="l" defTabSz="914400" rtl="0" eaLnBrk="1" latinLnBrk="0" hangingPunct="1">
              <a:spcBef>
                <a:spcPct val="20000"/>
              </a:spcBef>
              <a:buFont typeface="Arial" pitchFamily="34" charset="0"/>
              <a:buNone/>
              <a:defRPr sz="9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hu-HU" sz="1600" b="1" dirty="0" smtClean="0">
                <a:solidFill>
                  <a:schemeClr val="tx1"/>
                </a:solidFill>
              </a:rPr>
              <a:t>Global </a:t>
            </a:r>
            <a:r>
              <a:rPr lang="hu-HU" sz="1600" b="1" dirty="0" err="1" smtClean="0">
                <a:solidFill>
                  <a:schemeClr val="tx1"/>
                </a:solidFill>
              </a:rPr>
              <a:t>supply</a:t>
            </a:r>
            <a:r>
              <a:rPr lang="hu-HU" sz="1600" b="1" dirty="0" smtClean="0">
                <a:solidFill>
                  <a:schemeClr val="tx1"/>
                </a:solidFill>
              </a:rPr>
              <a:t> has more </a:t>
            </a:r>
            <a:r>
              <a:rPr lang="hu-HU" sz="1600" b="1" dirty="0" err="1" smtClean="0">
                <a:solidFill>
                  <a:schemeClr val="tx1"/>
                </a:solidFill>
              </a:rPr>
              <a:t>upside</a:t>
            </a:r>
            <a:r>
              <a:rPr lang="hu-HU" sz="1600" b="1" dirty="0" smtClean="0">
                <a:solidFill>
                  <a:schemeClr val="tx1"/>
                </a:solidFill>
              </a:rPr>
              <a:t> post-2026</a:t>
            </a:r>
            <a:endParaRPr lang="de-AT" sz="1600" b="1" dirty="0">
              <a:solidFill>
                <a:schemeClr val="tx1"/>
              </a:solidFill>
            </a:endParaRPr>
          </a:p>
        </p:txBody>
      </p:sp>
      <p:sp>
        <p:nvSpPr>
          <p:cNvPr id="2" name="Slide Number Placeholder 1"/>
          <p:cNvSpPr>
            <a:spLocks noGrp="1"/>
          </p:cNvSpPr>
          <p:nvPr>
            <p:ph type="sldNum" sz="quarter" idx="12"/>
          </p:nvPr>
        </p:nvSpPr>
        <p:spPr/>
        <p:txBody>
          <a:bodyPr/>
          <a:lstStyle/>
          <a:p>
            <a:fld id="{768534E4-5BF1-4CAA-B304-C235E813B3E6}" type="slidenum">
              <a:rPr lang="de-AT" smtClean="0"/>
              <a:t>16</a:t>
            </a:fld>
            <a:endParaRPr lang="de-AT"/>
          </a:p>
        </p:txBody>
      </p:sp>
      <p:sp>
        <p:nvSpPr>
          <p:cNvPr id="9" name="TextBox 8"/>
          <p:cNvSpPr txBox="1"/>
          <p:nvPr/>
        </p:nvSpPr>
        <p:spPr>
          <a:xfrm>
            <a:off x="531692" y="5821611"/>
            <a:ext cx="955711" cy="215444"/>
          </a:xfrm>
          <a:prstGeom prst="rect">
            <a:avLst/>
          </a:prstGeom>
          <a:noFill/>
        </p:spPr>
        <p:txBody>
          <a:bodyPr wrap="none" rtlCol="0">
            <a:spAutoFit/>
          </a:bodyPr>
          <a:lstStyle/>
          <a:p>
            <a:r>
              <a:rPr lang="hu-HU" sz="800" dirty="0" err="1" smtClean="0"/>
              <a:t>Source</a:t>
            </a:r>
            <a:r>
              <a:rPr lang="hu-HU" sz="800" dirty="0" smtClean="0"/>
              <a:t>: IHS Markit</a:t>
            </a:r>
            <a:endParaRPr lang="hu-HU" sz="8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130" y="1540099"/>
            <a:ext cx="8819061" cy="4281512"/>
          </a:xfrm>
          <a:prstGeom prst="rect">
            <a:avLst/>
          </a:prstGeom>
        </p:spPr>
      </p:pic>
    </p:spTree>
    <p:extLst>
      <p:ext uri="{BB962C8B-B14F-4D97-AF65-F5344CB8AC3E}">
        <p14:creationId xmlns:p14="http://schemas.microsoft.com/office/powerpoint/2010/main" val="26301770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1692" y="252000"/>
            <a:ext cx="11037046" cy="728728"/>
          </a:xfrm>
        </p:spPr>
        <p:txBody>
          <a:bodyPr/>
          <a:lstStyle/>
          <a:p>
            <a:r>
              <a:rPr lang="hu-HU" dirty="0" err="1" smtClean="0"/>
              <a:t>Summary</a:t>
            </a:r>
            <a:endParaRPr lang="hu-HU" dirty="0"/>
          </a:p>
        </p:txBody>
      </p:sp>
      <p:sp>
        <p:nvSpPr>
          <p:cNvPr id="2" name="TextBox 1"/>
          <p:cNvSpPr txBox="1"/>
          <p:nvPr/>
        </p:nvSpPr>
        <p:spPr>
          <a:xfrm>
            <a:off x="695400" y="1700808"/>
            <a:ext cx="10369152" cy="4154984"/>
          </a:xfrm>
          <a:prstGeom prst="rect">
            <a:avLst/>
          </a:prstGeom>
          <a:noFill/>
        </p:spPr>
        <p:txBody>
          <a:bodyPr wrap="square" rtlCol="0">
            <a:spAutoFit/>
          </a:bodyPr>
          <a:lstStyle/>
          <a:p>
            <a:r>
              <a:rPr lang="hu-HU" sz="2400" dirty="0" err="1" smtClean="0"/>
              <a:t>Hungary’s</a:t>
            </a:r>
            <a:r>
              <a:rPr lang="hu-HU" sz="2400" dirty="0" smtClean="0"/>
              <a:t> </a:t>
            </a:r>
            <a:r>
              <a:rPr lang="hu-HU" sz="2400" dirty="0" err="1" smtClean="0"/>
              <a:t>economy</a:t>
            </a:r>
            <a:r>
              <a:rPr lang="hu-HU" sz="2400" dirty="0" smtClean="0"/>
              <a:t> </a:t>
            </a:r>
            <a:r>
              <a:rPr lang="hu-HU" sz="2400" dirty="0" err="1" smtClean="0"/>
              <a:t>cannot</a:t>
            </a:r>
            <a:r>
              <a:rPr lang="hu-HU" sz="2400" dirty="0" smtClean="0"/>
              <a:t> </a:t>
            </a:r>
            <a:r>
              <a:rPr lang="hu-HU" sz="2400" dirty="0" err="1" smtClean="0"/>
              <a:t>cope</a:t>
            </a:r>
            <a:r>
              <a:rPr lang="hu-HU" sz="2400" dirty="0" smtClean="0"/>
              <a:t> </a:t>
            </a:r>
            <a:r>
              <a:rPr lang="hu-HU" sz="2400" dirty="0" err="1" smtClean="0"/>
              <a:t>with</a:t>
            </a:r>
            <a:r>
              <a:rPr lang="hu-HU" sz="2400" dirty="0" smtClean="0"/>
              <a:t> </a:t>
            </a:r>
            <a:r>
              <a:rPr lang="hu-HU" sz="2400" dirty="0" err="1" smtClean="0"/>
              <a:t>the</a:t>
            </a:r>
            <a:r>
              <a:rPr lang="hu-HU" sz="2400" dirty="0" smtClean="0"/>
              <a:t> </a:t>
            </a:r>
            <a:r>
              <a:rPr lang="hu-HU" sz="2400" dirty="0" err="1" smtClean="0"/>
              <a:t>current</a:t>
            </a:r>
            <a:r>
              <a:rPr lang="hu-HU" sz="2400" dirty="0" smtClean="0"/>
              <a:t> </a:t>
            </a:r>
            <a:r>
              <a:rPr lang="hu-HU" sz="2400" dirty="0" err="1" smtClean="0"/>
              <a:t>high</a:t>
            </a:r>
            <a:r>
              <a:rPr lang="hu-HU" sz="2400" dirty="0" smtClean="0"/>
              <a:t> </a:t>
            </a:r>
            <a:r>
              <a:rPr lang="hu-HU" sz="2400" dirty="0" err="1" smtClean="0"/>
              <a:t>prices</a:t>
            </a:r>
            <a:r>
              <a:rPr lang="hu-HU" sz="2400" dirty="0" smtClean="0"/>
              <a:t>: </a:t>
            </a:r>
            <a:r>
              <a:rPr lang="hu-HU" sz="2400" dirty="0" err="1" smtClean="0"/>
              <a:t>energy</a:t>
            </a:r>
            <a:r>
              <a:rPr lang="hu-HU" sz="2400" dirty="0" smtClean="0"/>
              <a:t> and import </a:t>
            </a:r>
            <a:r>
              <a:rPr lang="hu-HU" sz="2400" dirty="0" err="1" smtClean="0"/>
              <a:t>product</a:t>
            </a:r>
            <a:r>
              <a:rPr lang="hu-HU" sz="2400" dirty="0" smtClean="0"/>
              <a:t> </a:t>
            </a:r>
            <a:r>
              <a:rPr lang="hu-HU" sz="2400" dirty="0" err="1" smtClean="0"/>
              <a:t>consumption</a:t>
            </a:r>
            <a:r>
              <a:rPr lang="hu-HU" sz="2400" dirty="0" smtClean="0"/>
              <a:t> </a:t>
            </a:r>
            <a:r>
              <a:rPr lang="hu-HU" sz="2400" dirty="0" err="1" smtClean="0"/>
              <a:t>should</a:t>
            </a:r>
            <a:r>
              <a:rPr lang="hu-HU" sz="2400" dirty="0" smtClean="0"/>
              <a:t> be </a:t>
            </a:r>
            <a:r>
              <a:rPr lang="hu-HU" sz="2400" dirty="0" err="1" smtClean="0"/>
              <a:t>cut</a:t>
            </a:r>
            <a:r>
              <a:rPr lang="hu-HU" sz="2400" dirty="0" smtClean="0"/>
              <a:t>, </a:t>
            </a:r>
            <a:r>
              <a:rPr lang="hu-HU" sz="2400" dirty="0" err="1" smtClean="0"/>
              <a:t>economic</a:t>
            </a:r>
            <a:r>
              <a:rPr lang="hu-HU" sz="2400" dirty="0" smtClean="0"/>
              <a:t> </a:t>
            </a:r>
            <a:r>
              <a:rPr lang="hu-HU" sz="2400" dirty="0" err="1" smtClean="0"/>
              <a:t>model</a:t>
            </a:r>
            <a:r>
              <a:rPr lang="hu-HU" sz="2400" dirty="0" smtClean="0"/>
              <a:t> </a:t>
            </a:r>
            <a:r>
              <a:rPr lang="hu-HU" sz="2400" dirty="0" err="1" smtClean="0"/>
              <a:t>should</a:t>
            </a:r>
            <a:r>
              <a:rPr lang="hu-HU" sz="2400" dirty="0" smtClean="0"/>
              <a:t> be </a:t>
            </a:r>
            <a:r>
              <a:rPr lang="hu-HU" sz="2400" dirty="0" err="1" smtClean="0"/>
              <a:t>transformed</a:t>
            </a:r>
            <a:endParaRPr lang="hu-HU" sz="2400" dirty="0" smtClean="0"/>
          </a:p>
          <a:p>
            <a:endParaRPr lang="hu-HU" sz="2400" dirty="0" smtClean="0"/>
          </a:p>
          <a:p>
            <a:endParaRPr lang="hu-HU" sz="2400" dirty="0"/>
          </a:p>
          <a:p>
            <a:r>
              <a:rPr lang="hu-HU" sz="2400" dirty="0" smtClean="0"/>
              <a:t>The </a:t>
            </a:r>
            <a:r>
              <a:rPr lang="hu-HU" sz="2400" dirty="0" err="1" smtClean="0"/>
              <a:t>period</a:t>
            </a:r>
            <a:r>
              <a:rPr lang="hu-HU" sz="2400" dirty="0" smtClean="0"/>
              <a:t> </a:t>
            </a:r>
            <a:r>
              <a:rPr lang="hu-HU" sz="2400" dirty="0" err="1" smtClean="0"/>
              <a:t>until</a:t>
            </a:r>
            <a:r>
              <a:rPr lang="hu-HU" sz="2400" dirty="0" smtClean="0"/>
              <a:t> mid-2024 </a:t>
            </a:r>
            <a:r>
              <a:rPr lang="hu-HU" sz="2400" dirty="0" err="1" smtClean="0"/>
              <a:t>will</a:t>
            </a:r>
            <a:r>
              <a:rPr lang="hu-HU" sz="2400" dirty="0" smtClean="0"/>
              <a:t> be </a:t>
            </a:r>
            <a:r>
              <a:rPr lang="hu-HU" sz="2400" dirty="0" err="1" smtClean="0"/>
              <a:t>tensionful</a:t>
            </a:r>
            <a:r>
              <a:rPr lang="hu-HU" sz="2400" dirty="0" smtClean="0"/>
              <a:t>, </a:t>
            </a:r>
            <a:r>
              <a:rPr lang="hu-HU" sz="2400" dirty="0" err="1" smtClean="0"/>
              <a:t>winter</a:t>
            </a:r>
            <a:r>
              <a:rPr lang="hu-HU" sz="2400" dirty="0" smtClean="0"/>
              <a:t> of 2023 </a:t>
            </a:r>
            <a:r>
              <a:rPr lang="hu-HU" sz="2400" dirty="0" err="1" smtClean="0"/>
              <a:t>will</a:t>
            </a:r>
            <a:r>
              <a:rPr lang="hu-HU" sz="2400" dirty="0" smtClean="0"/>
              <a:t> be </a:t>
            </a:r>
            <a:r>
              <a:rPr lang="hu-HU" sz="2400" dirty="0" err="1" smtClean="0"/>
              <a:t>tougher</a:t>
            </a:r>
            <a:r>
              <a:rPr lang="hu-HU" sz="2400" dirty="0" smtClean="0"/>
              <a:t> </a:t>
            </a:r>
            <a:r>
              <a:rPr lang="hu-HU" sz="2400" dirty="0" err="1" smtClean="0"/>
              <a:t>than</a:t>
            </a:r>
            <a:r>
              <a:rPr lang="hu-HU" sz="2400" dirty="0" smtClean="0"/>
              <a:t> </a:t>
            </a:r>
            <a:r>
              <a:rPr lang="hu-HU" sz="2400" dirty="0" err="1" smtClean="0"/>
              <a:t>winter</a:t>
            </a:r>
            <a:r>
              <a:rPr lang="hu-HU" sz="2400" dirty="0" smtClean="0"/>
              <a:t> 2022</a:t>
            </a:r>
          </a:p>
          <a:p>
            <a:endParaRPr lang="hu-HU" sz="2400" dirty="0" smtClean="0"/>
          </a:p>
          <a:p>
            <a:endParaRPr lang="hu-HU" sz="2400" dirty="0"/>
          </a:p>
          <a:p>
            <a:r>
              <a:rPr lang="hu-HU" sz="2400" dirty="0" smtClean="0"/>
              <a:t>The </a:t>
            </a:r>
            <a:r>
              <a:rPr lang="hu-HU" sz="2400" dirty="0" err="1" smtClean="0"/>
              <a:t>situation</a:t>
            </a:r>
            <a:r>
              <a:rPr lang="hu-HU" sz="2400" dirty="0" smtClean="0"/>
              <a:t> </a:t>
            </a:r>
            <a:r>
              <a:rPr lang="hu-HU" sz="2400" dirty="0" err="1" smtClean="0"/>
              <a:t>eases</a:t>
            </a:r>
            <a:r>
              <a:rPr lang="hu-HU" sz="2400" dirty="0" smtClean="0"/>
              <a:t> </a:t>
            </a:r>
            <a:r>
              <a:rPr lang="hu-HU" sz="2400" dirty="0" err="1" smtClean="0"/>
              <a:t>after</a:t>
            </a:r>
            <a:r>
              <a:rPr lang="hu-HU" sz="2400" dirty="0" smtClean="0"/>
              <a:t> 2026, </a:t>
            </a:r>
            <a:r>
              <a:rPr lang="hu-HU" sz="2400" dirty="0" err="1" smtClean="0"/>
              <a:t>but</a:t>
            </a:r>
            <a:r>
              <a:rPr lang="hu-HU" sz="2400" dirty="0" smtClean="0"/>
              <a:t> </a:t>
            </a:r>
            <a:r>
              <a:rPr lang="hu-HU" sz="2400" dirty="0" err="1" smtClean="0"/>
              <a:t>high</a:t>
            </a:r>
            <a:r>
              <a:rPr lang="hu-HU" sz="2400" dirty="0" smtClean="0"/>
              <a:t> </a:t>
            </a:r>
            <a:r>
              <a:rPr lang="hu-HU" sz="2400" dirty="0" err="1" smtClean="0"/>
              <a:t>energy</a:t>
            </a:r>
            <a:r>
              <a:rPr lang="hu-HU" sz="2400" dirty="0" smtClean="0"/>
              <a:t> </a:t>
            </a:r>
            <a:r>
              <a:rPr lang="hu-HU" sz="2400" dirty="0" err="1" smtClean="0"/>
              <a:t>prices</a:t>
            </a:r>
            <a:r>
              <a:rPr lang="hu-HU" sz="2400" dirty="0" smtClean="0"/>
              <a:t> </a:t>
            </a:r>
            <a:r>
              <a:rPr lang="hu-HU" sz="2400" dirty="0" err="1" smtClean="0"/>
              <a:t>remain</a:t>
            </a:r>
            <a:r>
              <a:rPr lang="hu-HU" sz="2400" dirty="0" smtClean="0"/>
              <a:t> </a:t>
            </a:r>
            <a:r>
              <a:rPr lang="hu-HU" sz="2400" dirty="0" err="1" smtClean="0"/>
              <a:t>with</a:t>
            </a:r>
            <a:r>
              <a:rPr lang="hu-HU" sz="2400" dirty="0" smtClean="0"/>
              <a:t> </a:t>
            </a:r>
            <a:r>
              <a:rPr lang="hu-HU" sz="2400" dirty="0" err="1" smtClean="0"/>
              <a:t>us</a:t>
            </a:r>
            <a:r>
              <a:rPr lang="hu-HU" sz="2400" dirty="0" smtClean="0"/>
              <a:t> </a:t>
            </a:r>
            <a:r>
              <a:rPr lang="hu-HU" sz="2400" dirty="0" err="1" smtClean="0"/>
              <a:t>this</a:t>
            </a:r>
            <a:r>
              <a:rPr lang="hu-HU" sz="2400" dirty="0" smtClean="0"/>
              <a:t> </a:t>
            </a:r>
            <a:r>
              <a:rPr lang="hu-HU" sz="2400" dirty="0" err="1" smtClean="0"/>
              <a:t>decade</a:t>
            </a:r>
            <a:endParaRPr lang="hu-HU" sz="2400" dirty="0" smtClean="0"/>
          </a:p>
          <a:p>
            <a:endParaRPr lang="hu-HU" sz="2400" dirty="0"/>
          </a:p>
          <a:p>
            <a:endParaRPr lang="hu-HU" sz="2400" dirty="0"/>
          </a:p>
        </p:txBody>
      </p:sp>
      <p:sp>
        <p:nvSpPr>
          <p:cNvPr id="4" name="Slide Number Placeholder 3"/>
          <p:cNvSpPr>
            <a:spLocks noGrp="1"/>
          </p:cNvSpPr>
          <p:nvPr>
            <p:ph type="sldNum" sz="quarter" idx="12"/>
          </p:nvPr>
        </p:nvSpPr>
        <p:spPr/>
        <p:txBody>
          <a:bodyPr/>
          <a:lstStyle/>
          <a:p>
            <a:fld id="{768534E4-5BF1-4CAA-B304-C235E813B3E6}" type="slidenum">
              <a:rPr lang="de-AT" smtClean="0"/>
              <a:t>17</a:t>
            </a:fld>
            <a:endParaRPr lang="de-AT"/>
          </a:p>
        </p:txBody>
      </p:sp>
    </p:spTree>
    <p:extLst>
      <p:ext uri="{BB962C8B-B14F-4D97-AF65-F5344CB8AC3E}">
        <p14:creationId xmlns:p14="http://schemas.microsoft.com/office/powerpoint/2010/main" val="2655872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527539" y="404704"/>
            <a:ext cx="5316923" cy="360000"/>
          </a:xfrm>
        </p:spPr>
        <p:txBody>
          <a:bodyPr>
            <a:normAutofit/>
          </a:bodyPr>
          <a:lstStyle/>
          <a:p>
            <a:r>
              <a:rPr lang="hu-HU" sz="1600" b="1" dirty="0" smtClean="0"/>
              <a:t>TTF </a:t>
            </a:r>
            <a:r>
              <a:rPr lang="hu-HU" sz="1600" b="1" dirty="0" err="1" smtClean="0"/>
              <a:t>day</a:t>
            </a:r>
            <a:r>
              <a:rPr lang="hu-HU" sz="1600" b="1" dirty="0" smtClean="0"/>
              <a:t> </a:t>
            </a:r>
            <a:r>
              <a:rPr lang="hu-HU" sz="1600" b="1" dirty="0" err="1" smtClean="0"/>
              <a:t>ahead</a:t>
            </a:r>
            <a:r>
              <a:rPr lang="hu-HU" sz="1600" b="1" dirty="0" smtClean="0"/>
              <a:t> </a:t>
            </a:r>
            <a:r>
              <a:rPr lang="hu-HU" sz="1600" b="1" dirty="0" err="1" smtClean="0"/>
              <a:t>forward</a:t>
            </a:r>
            <a:r>
              <a:rPr lang="hu-HU" sz="1600" b="1" dirty="0" smtClean="0"/>
              <a:t> (EUR/</a:t>
            </a:r>
            <a:r>
              <a:rPr lang="hu-HU" sz="1600" b="1" dirty="0" err="1" smtClean="0"/>
              <a:t>MWh</a:t>
            </a:r>
            <a:r>
              <a:rPr lang="hu-HU" sz="1600" b="1" dirty="0" smtClean="0"/>
              <a:t>)</a:t>
            </a:r>
            <a:endParaRPr lang="de-AT" sz="1600" b="1" dirty="0"/>
          </a:p>
        </p:txBody>
      </p:sp>
      <p:sp>
        <p:nvSpPr>
          <p:cNvPr id="13" name="Textplatzhalter 2"/>
          <p:cNvSpPr txBox="1">
            <a:spLocks/>
          </p:cNvSpPr>
          <p:nvPr/>
        </p:nvSpPr>
        <p:spPr>
          <a:xfrm>
            <a:off x="527395" y="3108149"/>
            <a:ext cx="5316923" cy="360000"/>
          </a:xfrm>
          <a:prstGeom prst="rect">
            <a:avLst/>
          </a:prstGeom>
        </p:spPr>
        <p:txBody>
          <a:bodyPr vert="horz" lIns="0" tIns="0" rIns="0" bIns="0" rtlCol="0" anchor="t" anchorCtr="0">
            <a:normAutofit/>
          </a:bodyPr>
          <a:lstStyle>
            <a:lvl1pPr marL="0" indent="0" algn="l" defTabSz="914400" rtl="0" eaLnBrk="1" latinLnBrk="0" hangingPunct="1">
              <a:spcBef>
                <a:spcPct val="20000"/>
              </a:spcBef>
              <a:buFont typeface="Arial" pitchFamily="34" charset="0"/>
              <a:buNone/>
              <a:defRPr sz="2400" b="0" kern="1200">
                <a:solidFill>
                  <a:srgbClr val="00497B"/>
                </a:solidFill>
                <a:latin typeface="Arial" pitchFamily="34" charset="0"/>
                <a:ea typeface="+mn-ea"/>
                <a:cs typeface="Arial" pitchFamily="34" charset="0"/>
              </a:defRPr>
            </a:lvl1pPr>
            <a:lvl2pPr marL="457200" indent="0" algn="l" defTabSz="914400" rtl="0" eaLnBrk="1" latinLnBrk="0" hangingPunct="1">
              <a:spcBef>
                <a:spcPct val="20000"/>
              </a:spcBef>
              <a:buClr>
                <a:srgbClr val="E30613"/>
              </a:buClr>
              <a:buFont typeface="Arial" pitchFamily="34" charset="0"/>
              <a:buNone/>
              <a:defRPr sz="2000" b="1" kern="1200">
                <a:solidFill>
                  <a:schemeClr val="tx1"/>
                </a:solidFill>
                <a:latin typeface="Arial" pitchFamily="34" charset="0"/>
                <a:ea typeface="+mn-ea"/>
                <a:cs typeface="Arial" pitchFamily="34" charset="0"/>
              </a:defRPr>
            </a:lvl2pPr>
            <a:lvl3pPr marL="914400" indent="0" algn="l" defTabSz="914400" rtl="0" eaLnBrk="1" latinLnBrk="0" hangingPunct="1">
              <a:spcBef>
                <a:spcPct val="20000"/>
              </a:spcBef>
              <a:buClr>
                <a:srgbClr val="E30613"/>
              </a:buClr>
              <a:buFont typeface="Arial" pitchFamily="34" charset="0"/>
              <a:buNone/>
              <a:defRPr sz="1800" b="1" kern="1200">
                <a:solidFill>
                  <a:schemeClr val="tx1"/>
                </a:solidFill>
                <a:latin typeface="Arial" pitchFamily="34" charset="0"/>
                <a:ea typeface="+mn-ea"/>
                <a:cs typeface="Arial" pitchFamily="34" charset="0"/>
              </a:defRPr>
            </a:lvl3pPr>
            <a:lvl4pPr marL="1371600" indent="0" algn="l" defTabSz="914400" rtl="0" eaLnBrk="1" latinLnBrk="0" hangingPunct="1">
              <a:spcBef>
                <a:spcPct val="20000"/>
              </a:spcBef>
              <a:buClr>
                <a:srgbClr val="E30613"/>
              </a:buClr>
              <a:buFont typeface="Arial" pitchFamily="34" charset="0"/>
              <a:buNone/>
              <a:defRPr sz="1600" b="1" kern="1200">
                <a:solidFill>
                  <a:schemeClr val="tx1"/>
                </a:solidFill>
                <a:latin typeface="Arial" pitchFamily="34" charset="0"/>
                <a:ea typeface="+mn-ea"/>
                <a:cs typeface="Arial" pitchFamily="34" charset="0"/>
              </a:defRPr>
            </a:lvl4pPr>
            <a:lvl5pPr marL="1828800" indent="0" algn="l" defTabSz="914400" rtl="0" eaLnBrk="1" latinLnBrk="0" hangingPunct="1">
              <a:spcBef>
                <a:spcPct val="20000"/>
              </a:spcBef>
              <a:buFont typeface="Arial" pitchFamily="34" charset="0"/>
              <a:buNone/>
              <a:defRPr sz="1600" b="1" kern="1200">
                <a:solidFill>
                  <a:schemeClr val="tx1"/>
                </a:solidFill>
                <a:latin typeface="Arial" pitchFamily="34" charset="0"/>
                <a:ea typeface="+mn-ea"/>
                <a:cs typeface="Arial" pitchFamily="34" charset="0"/>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hu-HU" sz="1600" b="1" dirty="0" smtClean="0"/>
              <a:t>South </a:t>
            </a:r>
            <a:r>
              <a:rPr lang="hu-HU" sz="1600" b="1" dirty="0" err="1" smtClean="0"/>
              <a:t>African</a:t>
            </a:r>
            <a:r>
              <a:rPr lang="hu-HU" sz="1600" b="1" dirty="0" smtClean="0"/>
              <a:t> API4 </a:t>
            </a:r>
            <a:r>
              <a:rPr lang="hu-HU" sz="1600" b="1" dirty="0" err="1" smtClean="0"/>
              <a:t>coal</a:t>
            </a:r>
            <a:r>
              <a:rPr lang="hu-HU" sz="1600" b="1" dirty="0" smtClean="0"/>
              <a:t> </a:t>
            </a:r>
            <a:r>
              <a:rPr lang="hu-HU" sz="1600" b="1" dirty="0" err="1" smtClean="0"/>
              <a:t>forward</a:t>
            </a:r>
            <a:r>
              <a:rPr lang="hu-HU" sz="1600" b="1" dirty="0" smtClean="0"/>
              <a:t> </a:t>
            </a:r>
            <a:r>
              <a:rPr lang="hu-HU" sz="1600" b="1" dirty="0" err="1" smtClean="0"/>
              <a:t>prices</a:t>
            </a:r>
            <a:r>
              <a:rPr lang="hu-HU" sz="1600" b="1" dirty="0" smtClean="0"/>
              <a:t> (USD/t)</a:t>
            </a:r>
            <a:endParaRPr lang="de-AT" sz="1600" b="1" dirty="0"/>
          </a:p>
        </p:txBody>
      </p:sp>
      <p:sp>
        <p:nvSpPr>
          <p:cNvPr id="18" name="Textplatzhalter 2"/>
          <p:cNvSpPr>
            <a:spLocks noGrp="1"/>
          </p:cNvSpPr>
          <p:nvPr>
            <p:ph type="body" idx="1"/>
          </p:nvPr>
        </p:nvSpPr>
        <p:spPr>
          <a:xfrm>
            <a:off x="6226733" y="384298"/>
            <a:ext cx="5316923" cy="360000"/>
          </a:xfrm>
        </p:spPr>
        <p:txBody>
          <a:bodyPr>
            <a:normAutofit/>
          </a:bodyPr>
          <a:lstStyle/>
          <a:p>
            <a:r>
              <a:rPr lang="hu-HU" sz="1600" b="1" dirty="0" err="1" smtClean="0"/>
              <a:t>North</a:t>
            </a:r>
            <a:r>
              <a:rPr lang="hu-HU" sz="1600" b="1" dirty="0" smtClean="0"/>
              <a:t> </a:t>
            </a:r>
            <a:r>
              <a:rPr lang="hu-HU" sz="1600" b="1" dirty="0" err="1" smtClean="0"/>
              <a:t>Sea</a:t>
            </a:r>
            <a:r>
              <a:rPr lang="hu-HU" sz="1600" b="1" dirty="0" smtClean="0"/>
              <a:t> </a:t>
            </a:r>
            <a:r>
              <a:rPr lang="hu-HU" sz="1600" b="1" dirty="0" err="1" smtClean="0"/>
              <a:t>Brent</a:t>
            </a:r>
            <a:r>
              <a:rPr lang="hu-HU" sz="1600" b="1" dirty="0" smtClean="0"/>
              <a:t> </a:t>
            </a:r>
            <a:r>
              <a:rPr lang="hu-HU" sz="1600" b="1" dirty="0" err="1" smtClean="0"/>
              <a:t>forward</a:t>
            </a:r>
            <a:r>
              <a:rPr lang="hu-HU" sz="1600" b="1" dirty="0" smtClean="0"/>
              <a:t> </a:t>
            </a:r>
            <a:r>
              <a:rPr lang="hu-HU" sz="1600" b="1" dirty="0" err="1" smtClean="0"/>
              <a:t>prices</a:t>
            </a:r>
            <a:r>
              <a:rPr lang="hu-HU" sz="1600" b="1" dirty="0" smtClean="0"/>
              <a:t> (USD/</a:t>
            </a:r>
            <a:r>
              <a:rPr lang="hu-HU" sz="1600" b="1" dirty="0" err="1" smtClean="0"/>
              <a:t>bbl</a:t>
            </a:r>
            <a:r>
              <a:rPr lang="hu-HU" sz="1600" b="1" dirty="0" smtClean="0"/>
              <a:t>)</a:t>
            </a:r>
            <a:endParaRPr lang="de-AT" sz="1600" b="1" dirty="0"/>
          </a:p>
        </p:txBody>
      </p:sp>
      <p:sp>
        <p:nvSpPr>
          <p:cNvPr id="16" name="TextBox 15"/>
          <p:cNvSpPr txBox="1"/>
          <p:nvPr/>
        </p:nvSpPr>
        <p:spPr>
          <a:xfrm>
            <a:off x="455747" y="5795401"/>
            <a:ext cx="4761240" cy="215444"/>
          </a:xfrm>
          <a:prstGeom prst="rect">
            <a:avLst/>
          </a:prstGeom>
          <a:noFill/>
        </p:spPr>
        <p:txBody>
          <a:bodyPr wrap="none" rtlCol="0">
            <a:spAutoFit/>
          </a:bodyPr>
          <a:lstStyle/>
          <a:p>
            <a:r>
              <a:rPr lang="hu-HU" sz="800" dirty="0" err="1" smtClean="0"/>
              <a:t>Source</a:t>
            </a:r>
            <a:r>
              <a:rPr lang="hu-HU" sz="800" dirty="0" smtClean="0"/>
              <a:t>: </a:t>
            </a:r>
            <a:r>
              <a:rPr lang="hu-HU" sz="800" dirty="0" err="1" smtClean="0"/>
              <a:t>Bloomberg</a:t>
            </a:r>
            <a:r>
              <a:rPr lang="hu-HU" sz="800" dirty="0" smtClean="0"/>
              <a:t>. 24-Oct-2022. </a:t>
            </a:r>
            <a:r>
              <a:rPr lang="hu-HU" sz="800" dirty="0" err="1" smtClean="0"/>
              <a:t>Forward</a:t>
            </a:r>
            <a:r>
              <a:rPr lang="hu-HU" sz="800" dirty="0" smtClean="0"/>
              <a:t> </a:t>
            </a:r>
            <a:r>
              <a:rPr lang="hu-HU" sz="800" dirty="0" err="1" smtClean="0"/>
              <a:t>prices</a:t>
            </a:r>
            <a:r>
              <a:rPr lang="hu-HU" sz="800" dirty="0" smtClean="0"/>
              <a:t> </a:t>
            </a:r>
            <a:r>
              <a:rPr lang="hu-HU" sz="800" dirty="0" err="1" smtClean="0"/>
              <a:t>represent</a:t>
            </a:r>
            <a:r>
              <a:rPr lang="hu-HU" sz="800" dirty="0" smtClean="0"/>
              <a:t> end of </a:t>
            </a:r>
            <a:r>
              <a:rPr lang="hu-HU" sz="800" dirty="0" err="1" smtClean="0"/>
              <a:t>the</a:t>
            </a:r>
            <a:r>
              <a:rPr lang="hu-HU" sz="800" dirty="0" smtClean="0"/>
              <a:t> </a:t>
            </a:r>
            <a:r>
              <a:rPr lang="hu-HU" sz="800" dirty="0" err="1" smtClean="0"/>
              <a:t>year</a:t>
            </a:r>
            <a:r>
              <a:rPr lang="hu-HU" sz="800" dirty="0" smtClean="0"/>
              <a:t> </a:t>
            </a:r>
            <a:r>
              <a:rPr lang="hu-HU" sz="800" dirty="0" err="1" smtClean="0"/>
              <a:t>annual</a:t>
            </a:r>
            <a:r>
              <a:rPr lang="hu-HU" sz="800" dirty="0" smtClean="0"/>
              <a:t> </a:t>
            </a:r>
            <a:r>
              <a:rPr lang="hu-HU" sz="800" dirty="0" err="1" smtClean="0"/>
              <a:t>or</a:t>
            </a:r>
            <a:r>
              <a:rPr lang="hu-HU" sz="800" dirty="0" smtClean="0"/>
              <a:t> </a:t>
            </a:r>
            <a:r>
              <a:rPr lang="hu-HU" sz="800" dirty="0" err="1" smtClean="0"/>
              <a:t>monthly</a:t>
            </a:r>
            <a:r>
              <a:rPr lang="hu-HU" sz="800" dirty="0" smtClean="0"/>
              <a:t> </a:t>
            </a:r>
            <a:r>
              <a:rPr lang="hu-HU" sz="800" dirty="0" err="1" smtClean="0"/>
              <a:t>contract</a:t>
            </a:r>
            <a:r>
              <a:rPr lang="hu-HU" sz="800" dirty="0" smtClean="0"/>
              <a:t> </a:t>
            </a:r>
            <a:r>
              <a:rPr lang="hu-HU" sz="800" dirty="0" err="1" smtClean="0"/>
              <a:t>prices</a:t>
            </a:r>
            <a:r>
              <a:rPr lang="hu-HU" sz="800" dirty="0" smtClean="0"/>
              <a:t>.</a:t>
            </a:r>
            <a:endParaRPr lang="hu-HU" sz="800" dirty="0"/>
          </a:p>
        </p:txBody>
      </p:sp>
      <p:sp>
        <p:nvSpPr>
          <p:cNvPr id="20" name="Textplatzhalter 2"/>
          <p:cNvSpPr>
            <a:spLocks noGrp="1"/>
          </p:cNvSpPr>
          <p:nvPr>
            <p:ph type="body" idx="1"/>
          </p:nvPr>
        </p:nvSpPr>
        <p:spPr>
          <a:xfrm>
            <a:off x="6226734" y="3130785"/>
            <a:ext cx="5316923" cy="360000"/>
          </a:xfrm>
        </p:spPr>
        <p:txBody>
          <a:bodyPr>
            <a:normAutofit/>
          </a:bodyPr>
          <a:lstStyle/>
          <a:p>
            <a:r>
              <a:rPr lang="hu-HU" sz="1600" b="1" dirty="0" err="1" smtClean="0"/>
              <a:t>German</a:t>
            </a:r>
            <a:r>
              <a:rPr lang="hu-HU" sz="1600" b="1" dirty="0" smtClean="0"/>
              <a:t> </a:t>
            </a:r>
            <a:r>
              <a:rPr lang="hu-HU" sz="1600" b="1" dirty="0" err="1" smtClean="0"/>
              <a:t>baseload</a:t>
            </a:r>
            <a:r>
              <a:rPr lang="hu-HU" sz="1600" b="1" dirty="0" smtClean="0"/>
              <a:t> </a:t>
            </a:r>
            <a:r>
              <a:rPr lang="hu-HU" sz="1600" b="1" dirty="0" err="1" smtClean="0"/>
              <a:t>prices</a:t>
            </a:r>
            <a:r>
              <a:rPr lang="hu-HU" sz="1600" b="1" dirty="0" smtClean="0"/>
              <a:t> (EUR/</a:t>
            </a:r>
            <a:r>
              <a:rPr lang="hu-HU" sz="1600" b="1" dirty="0" err="1" smtClean="0"/>
              <a:t>MWh</a:t>
            </a:r>
            <a:r>
              <a:rPr lang="hu-HU" sz="1600" b="1" dirty="0" smtClean="0"/>
              <a:t>)</a:t>
            </a:r>
            <a:endParaRPr lang="de-AT" sz="1600" b="1" dirty="0"/>
          </a:p>
        </p:txBody>
      </p:sp>
      <p:sp>
        <p:nvSpPr>
          <p:cNvPr id="6" name="Slide Number Placeholder 5"/>
          <p:cNvSpPr>
            <a:spLocks noGrp="1"/>
          </p:cNvSpPr>
          <p:nvPr>
            <p:ph type="sldNum" sz="quarter" idx="12"/>
          </p:nvPr>
        </p:nvSpPr>
        <p:spPr/>
        <p:txBody>
          <a:bodyPr/>
          <a:lstStyle/>
          <a:p>
            <a:fld id="{768534E4-5BF1-4CAA-B304-C235E813B3E6}" type="slidenum">
              <a:rPr lang="de-AT" smtClean="0"/>
              <a:t>18</a:t>
            </a:fld>
            <a:endParaRPr lang="de-AT"/>
          </a:p>
        </p:txBody>
      </p:sp>
      <p:pic>
        <p:nvPicPr>
          <p:cNvPr id="8" name="Picture 7"/>
          <p:cNvPicPr>
            <a:picLocks noChangeAspect="1"/>
          </p:cNvPicPr>
          <p:nvPr/>
        </p:nvPicPr>
        <p:blipFill>
          <a:blip r:embed="rId2"/>
          <a:stretch>
            <a:fillRect/>
          </a:stretch>
        </p:blipFill>
        <p:spPr>
          <a:xfrm>
            <a:off x="467649" y="764704"/>
            <a:ext cx="4404215" cy="2331643"/>
          </a:xfrm>
          <a:prstGeom prst="rect">
            <a:avLst/>
          </a:prstGeom>
        </p:spPr>
      </p:pic>
      <p:pic>
        <p:nvPicPr>
          <p:cNvPr id="9" name="Picture 8"/>
          <p:cNvPicPr>
            <a:picLocks noChangeAspect="1"/>
          </p:cNvPicPr>
          <p:nvPr/>
        </p:nvPicPr>
        <p:blipFill>
          <a:blip r:embed="rId3"/>
          <a:stretch>
            <a:fillRect/>
          </a:stretch>
        </p:blipFill>
        <p:spPr>
          <a:xfrm>
            <a:off x="6132806" y="712931"/>
            <a:ext cx="4859738" cy="2396583"/>
          </a:xfrm>
          <a:prstGeom prst="rect">
            <a:avLst/>
          </a:prstGeom>
        </p:spPr>
      </p:pic>
      <p:pic>
        <p:nvPicPr>
          <p:cNvPr id="10" name="Picture 9"/>
          <p:cNvPicPr>
            <a:picLocks noChangeAspect="1"/>
          </p:cNvPicPr>
          <p:nvPr/>
        </p:nvPicPr>
        <p:blipFill>
          <a:blip r:embed="rId4"/>
          <a:stretch>
            <a:fillRect/>
          </a:stretch>
        </p:blipFill>
        <p:spPr>
          <a:xfrm>
            <a:off x="527395" y="3436545"/>
            <a:ext cx="4560493" cy="2414379"/>
          </a:xfrm>
          <a:prstGeom prst="rect">
            <a:avLst/>
          </a:prstGeom>
        </p:spPr>
      </p:pic>
      <p:pic>
        <p:nvPicPr>
          <p:cNvPr id="2" name="Picture 1"/>
          <p:cNvPicPr>
            <a:picLocks noChangeAspect="1"/>
          </p:cNvPicPr>
          <p:nvPr/>
        </p:nvPicPr>
        <p:blipFill>
          <a:blip r:embed="rId5"/>
          <a:stretch>
            <a:fillRect/>
          </a:stretch>
        </p:blipFill>
        <p:spPr>
          <a:xfrm>
            <a:off x="6149075" y="3448800"/>
            <a:ext cx="4843469" cy="2375543"/>
          </a:xfrm>
          <a:prstGeom prst="rect">
            <a:avLst/>
          </a:prstGeom>
        </p:spPr>
      </p:pic>
    </p:spTree>
    <p:extLst>
      <p:ext uri="{BB962C8B-B14F-4D97-AF65-F5344CB8AC3E}">
        <p14:creationId xmlns:p14="http://schemas.microsoft.com/office/powerpoint/2010/main" val="36169390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1692" y="252000"/>
            <a:ext cx="11037046" cy="728728"/>
          </a:xfrm>
        </p:spPr>
        <p:txBody>
          <a:bodyPr/>
          <a:lstStyle/>
          <a:p>
            <a:r>
              <a:rPr lang="hu-HU" dirty="0" err="1" smtClean="0"/>
              <a:t>Russia</a:t>
            </a:r>
            <a:r>
              <a:rPr lang="hu-HU" dirty="0" smtClean="0"/>
              <a:t>: </a:t>
            </a:r>
            <a:r>
              <a:rPr lang="hu-HU" dirty="0" err="1" smtClean="0"/>
              <a:t>gas</a:t>
            </a:r>
            <a:r>
              <a:rPr lang="hu-HU" dirty="0" smtClean="0"/>
              <a:t> </a:t>
            </a:r>
            <a:r>
              <a:rPr lang="hu-HU" dirty="0" err="1" smtClean="0"/>
              <a:t>supply</a:t>
            </a:r>
            <a:r>
              <a:rPr lang="hu-HU" dirty="0" smtClean="0"/>
              <a:t> export</a:t>
            </a:r>
            <a:endParaRPr lang="hu-HU" dirty="0"/>
          </a:p>
        </p:txBody>
      </p:sp>
      <p:sp>
        <p:nvSpPr>
          <p:cNvPr id="7" name="TextBox 6"/>
          <p:cNvSpPr txBox="1"/>
          <p:nvPr/>
        </p:nvSpPr>
        <p:spPr>
          <a:xfrm>
            <a:off x="531692" y="5777102"/>
            <a:ext cx="1099981" cy="215444"/>
          </a:xfrm>
          <a:prstGeom prst="rect">
            <a:avLst/>
          </a:prstGeom>
          <a:noFill/>
        </p:spPr>
        <p:txBody>
          <a:bodyPr wrap="none" rtlCol="0">
            <a:spAutoFit/>
          </a:bodyPr>
          <a:lstStyle/>
          <a:p>
            <a:r>
              <a:rPr lang="hu-HU" sz="800" dirty="0" err="1" smtClean="0"/>
              <a:t>Source</a:t>
            </a:r>
            <a:r>
              <a:rPr lang="hu-HU" sz="800" dirty="0" smtClean="0"/>
              <a:t>: ResearchGate</a:t>
            </a:r>
            <a:endParaRPr lang="hu-HU" sz="800" dirty="0"/>
          </a:p>
        </p:txBody>
      </p:sp>
      <p:sp>
        <p:nvSpPr>
          <p:cNvPr id="12" name="Textplatzhalter 2"/>
          <p:cNvSpPr txBox="1">
            <a:spLocks/>
          </p:cNvSpPr>
          <p:nvPr/>
        </p:nvSpPr>
        <p:spPr>
          <a:xfrm>
            <a:off x="531692" y="980769"/>
            <a:ext cx="5316923" cy="360000"/>
          </a:xfrm>
          <a:prstGeom prst="rect">
            <a:avLst/>
          </a:prstGeom>
        </p:spPr>
        <p:txBody>
          <a:bodyPr vert="horz" lIns="0" tIns="0" rIns="0" bIns="0" rtlCol="0">
            <a:normAutofit/>
          </a:bodyPr>
          <a:lstStyle>
            <a:lvl1pPr marL="0" indent="0" algn="l" defTabSz="914400" rtl="0" eaLnBrk="1" latinLnBrk="0" hangingPunct="1">
              <a:spcBef>
                <a:spcPct val="20000"/>
              </a:spcBef>
              <a:buFont typeface="Arial" pitchFamily="34" charset="0"/>
              <a:buNone/>
              <a:defRPr sz="2400" kern="1200">
                <a:solidFill>
                  <a:srgbClr val="00497B"/>
                </a:solidFill>
                <a:latin typeface="Arial" pitchFamily="34" charset="0"/>
                <a:ea typeface="+mn-ea"/>
                <a:cs typeface="Arial" pitchFamily="34" charset="0"/>
              </a:defRPr>
            </a:lvl1pPr>
            <a:lvl2pPr marL="179388" indent="-179388" algn="l" defTabSz="914400" rtl="0" eaLnBrk="1" latinLnBrk="0" hangingPunct="1">
              <a:spcBef>
                <a:spcPct val="20000"/>
              </a:spcBef>
              <a:buClr>
                <a:srgbClr val="E30613"/>
              </a:buClr>
              <a:buFont typeface="Arial" pitchFamily="34" charset="0"/>
              <a:buChar char="•"/>
              <a:defRPr sz="2000" kern="1200">
                <a:solidFill>
                  <a:schemeClr val="tx1"/>
                </a:solidFill>
                <a:latin typeface="Arial" pitchFamily="34" charset="0"/>
                <a:ea typeface="+mn-ea"/>
                <a:cs typeface="Arial" pitchFamily="34" charset="0"/>
              </a:defRPr>
            </a:lvl2pPr>
            <a:lvl3pPr marL="536575" indent="-179388" algn="l" defTabSz="914400" rtl="0" eaLnBrk="1" latinLnBrk="0" hangingPunct="1">
              <a:spcBef>
                <a:spcPct val="20000"/>
              </a:spcBef>
              <a:buClr>
                <a:srgbClr val="E30613"/>
              </a:buClr>
              <a:buFont typeface="Arial" pitchFamily="34" charset="0"/>
              <a:buChar char="•"/>
              <a:defRPr sz="1800" kern="1200">
                <a:solidFill>
                  <a:schemeClr val="tx1"/>
                </a:solidFill>
                <a:latin typeface="Arial" pitchFamily="34" charset="0"/>
                <a:ea typeface="+mn-ea"/>
                <a:cs typeface="Arial" pitchFamily="34" charset="0"/>
              </a:defRPr>
            </a:lvl3pPr>
            <a:lvl4pPr marL="893763" indent="-177800" algn="l" defTabSz="914400" rtl="0" eaLnBrk="1" latinLnBrk="0" hangingPunct="1">
              <a:spcBef>
                <a:spcPct val="20000"/>
              </a:spcBef>
              <a:buClr>
                <a:srgbClr val="E30613"/>
              </a:buClr>
              <a:buFont typeface="Arial" pitchFamily="34" charset="0"/>
              <a:buChar char="•"/>
              <a:defRPr sz="1600" kern="1200">
                <a:solidFill>
                  <a:schemeClr val="tx1"/>
                </a:solidFill>
                <a:latin typeface="Arial" pitchFamily="34" charset="0"/>
                <a:ea typeface="+mn-ea"/>
                <a:cs typeface="Arial" pitchFamily="34" charset="0"/>
              </a:defRPr>
            </a:lvl4pPr>
            <a:lvl5pPr marL="0" indent="0" algn="l" defTabSz="914400" rtl="0" eaLnBrk="1" latinLnBrk="0" hangingPunct="1">
              <a:spcBef>
                <a:spcPct val="20000"/>
              </a:spcBef>
              <a:buFont typeface="Arial" pitchFamily="34" charset="0"/>
              <a:buNone/>
              <a:defRPr sz="9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hu-HU" sz="1600" b="1" dirty="0" err="1" smtClean="0">
                <a:solidFill>
                  <a:schemeClr val="tx1"/>
                </a:solidFill>
              </a:rPr>
              <a:t>Natural</a:t>
            </a:r>
            <a:r>
              <a:rPr lang="hu-HU" sz="1600" b="1" dirty="0" smtClean="0">
                <a:solidFill>
                  <a:schemeClr val="tx1"/>
                </a:solidFill>
              </a:rPr>
              <a:t> </a:t>
            </a:r>
            <a:r>
              <a:rPr lang="hu-HU" sz="1600" b="1" dirty="0" err="1" smtClean="0">
                <a:solidFill>
                  <a:schemeClr val="tx1"/>
                </a:solidFill>
              </a:rPr>
              <a:t>gas</a:t>
            </a:r>
            <a:r>
              <a:rPr lang="hu-HU" sz="1600" b="1" dirty="0" smtClean="0">
                <a:solidFill>
                  <a:schemeClr val="tx1"/>
                </a:solidFill>
              </a:rPr>
              <a:t> </a:t>
            </a:r>
            <a:r>
              <a:rPr lang="hu-HU" sz="1600" b="1" dirty="0" err="1" smtClean="0">
                <a:solidFill>
                  <a:schemeClr val="tx1"/>
                </a:solidFill>
              </a:rPr>
              <a:t>pipelines</a:t>
            </a:r>
            <a:r>
              <a:rPr lang="hu-HU" sz="1600" b="1" dirty="0" smtClean="0">
                <a:solidFill>
                  <a:schemeClr val="tx1"/>
                </a:solidFill>
              </a:rPr>
              <a:t> of </a:t>
            </a:r>
            <a:r>
              <a:rPr lang="hu-HU" sz="1600" b="1" dirty="0" err="1" smtClean="0">
                <a:solidFill>
                  <a:schemeClr val="tx1"/>
                </a:solidFill>
              </a:rPr>
              <a:t>Russia</a:t>
            </a:r>
            <a:r>
              <a:rPr lang="hu-HU" sz="1600" b="1" dirty="0" smtClean="0">
                <a:solidFill>
                  <a:schemeClr val="tx1"/>
                </a:solidFill>
              </a:rPr>
              <a:t> (2020)</a:t>
            </a:r>
            <a:endParaRPr lang="de-AT" sz="1600" b="1" dirty="0">
              <a:solidFill>
                <a:schemeClr val="tx1"/>
              </a:solidFill>
            </a:endParaRPr>
          </a:p>
        </p:txBody>
      </p:sp>
      <p:sp>
        <p:nvSpPr>
          <p:cNvPr id="2" name="Slide Number Placeholder 1"/>
          <p:cNvSpPr>
            <a:spLocks noGrp="1"/>
          </p:cNvSpPr>
          <p:nvPr>
            <p:ph type="sldNum" sz="quarter" idx="12"/>
          </p:nvPr>
        </p:nvSpPr>
        <p:spPr/>
        <p:txBody>
          <a:bodyPr/>
          <a:lstStyle/>
          <a:p>
            <a:fld id="{768534E4-5BF1-4CAA-B304-C235E813B3E6}" type="slidenum">
              <a:rPr lang="de-AT" smtClean="0"/>
              <a:t>19</a:t>
            </a:fld>
            <a:endParaRPr lang="de-AT"/>
          </a:p>
        </p:txBody>
      </p:sp>
      <p:pic>
        <p:nvPicPr>
          <p:cNvPr id="2050" name="Picture 2" descr="Nincs elérhető leírá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130" y="1340769"/>
            <a:ext cx="9082294" cy="4450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9707690"/>
      </p:ext>
    </p:extLst>
  </p:cSld>
  <p:clrMapOvr>
    <a:masterClrMapping/>
  </p:clrMapOvr>
  <p:timing>
    <p:tnLst>
      <p:par>
        <p:cTn id="1" dur="indefinite" restart="never" nodeType="tmRoot"/>
      </p:par>
    </p:tnLst>
  </p:timing>
</p:sld>
</file>

<file path=ppt/theme/theme1.xml><?xml version="1.0" encoding="utf-8"?>
<a:theme xmlns:a="http://schemas.openxmlformats.org/drawingml/2006/main" name="MM Presentation master - two line logo">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LEO20220323.potx" id="{29280206-5314-49C8-ACD7-37E0387E3D08}" vid="{86732FB4-1C0F-4ECE-9340-D082E2CA370D}"/>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LEO20220323</Template>
  <TotalTime>605</TotalTime>
  <Words>649</Words>
  <Application>Microsoft Office PowerPoint</Application>
  <PresentationFormat>Szélesvásznú</PresentationFormat>
  <Paragraphs>75</Paragraphs>
  <Slides>19</Slides>
  <Notes>0</Notes>
  <HiddenSlides>0</HiddenSlides>
  <MMClips>0</MMClips>
  <ScaleCrop>false</ScaleCrop>
  <HeadingPairs>
    <vt:vector size="6" baseType="variant">
      <vt:variant>
        <vt:lpstr>Használt betűtípusok</vt:lpstr>
      </vt:variant>
      <vt:variant>
        <vt:i4>2</vt:i4>
      </vt:variant>
      <vt:variant>
        <vt:lpstr>Téma</vt:lpstr>
      </vt:variant>
      <vt:variant>
        <vt:i4>1</vt:i4>
      </vt:variant>
      <vt:variant>
        <vt:lpstr>Diacímek</vt:lpstr>
      </vt:variant>
      <vt:variant>
        <vt:i4>19</vt:i4>
      </vt:variant>
    </vt:vector>
  </HeadingPairs>
  <TitlesOfParts>
    <vt:vector size="22" baseType="lpstr">
      <vt:lpstr>Arial</vt:lpstr>
      <vt:lpstr>Calibri</vt:lpstr>
      <vt:lpstr>MM Presentation master - two line logo</vt:lpstr>
      <vt:lpstr>The economic model of Hungary cannot cope with the current energy prices</vt:lpstr>
      <vt:lpstr>Disclaimer</vt:lpstr>
      <vt:lpstr>Hungary: energy import bill (EUR bn)</vt:lpstr>
      <vt:lpstr>Hungary: Foreign trade deficit (12m rolling, EUR mn) </vt:lpstr>
      <vt:lpstr>Hungary: Current account deficit (mn EUR)</vt:lpstr>
      <vt:lpstr>Hungary: Household expenses (HUF k/capita)</vt:lpstr>
      <vt:lpstr>Hungary – natural gas as a primary energy source</vt:lpstr>
      <vt:lpstr>Hungary – dependence on Russian natural gas</vt:lpstr>
      <vt:lpstr>Hungary – natural gas supply outlook</vt:lpstr>
      <vt:lpstr>EU – storages are filled</vt:lpstr>
      <vt:lpstr>EU – natural gas consumption</vt:lpstr>
      <vt:lpstr>Russian gas supply to Europe</vt:lpstr>
      <vt:lpstr>Russian gas supply to Europe</vt:lpstr>
      <vt:lpstr>LNG – European outlook</vt:lpstr>
      <vt:lpstr>LNG – Global supply</vt:lpstr>
      <vt:lpstr>LNG – Global supply</vt:lpstr>
      <vt:lpstr>Summary</vt:lpstr>
      <vt:lpstr>PowerPoint bemutató</vt:lpstr>
      <vt:lpstr>Russia: gas supply export</vt:lpstr>
    </vt:vector>
  </TitlesOfParts>
  <Company>Erste Investment hungary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harmadik globális nyersanyag árrobbanás</dc:title>
  <dc:creator>Pletser Tamás ERSTE-INV HUN</dc:creator>
  <cp:lastModifiedBy>Arany Gábor</cp:lastModifiedBy>
  <cp:revision>85</cp:revision>
  <dcterms:created xsi:type="dcterms:W3CDTF">2022-04-07T11:32:09Z</dcterms:created>
  <dcterms:modified xsi:type="dcterms:W3CDTF">2022-11-07T13:05:15Z</dcterms:modified>
</cp:coreProperties>
</file>